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e26f4ab1f24b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28055c7200498f"/>
  </p:sldMasterIdLst>
  <p:sldIdLst>
    <p:sldId xmlns:r="http://schemas.openxmlformats.org/officeDocument/2006/relationships" id="256" r:id="R5c9caa985efd4267"/>
    <p:sldId xmlns:r="http://schemas.openxmlformats.org/officeDocument/2006/relationships" id="257" r:id="R35eba43edbab4fb8"/>
    <p:sldId xmlns:r="http://schemas.openxmlformats.org/officeDocument/2006/relationships" id="258" r:id="Rb327a9966abb4080"/>
    <p:sldId xmlns:r="http://schemas.openxmlformats.org/officeDocument/2006/relationships" id="259" r:id="R996dff90db7342a3"/>
    <p:sldId xmlns:r="http://schemas.openxmlformats.org/officeDocument/2006/relationships" id="260" r:id="R3c867cd2751d45d0"/>
    <p:sldId xmlns:r="http://schemas.openxmlformats.org/officeDocument/2006/relationships" id="261" r:id="R5d8dfcf5ced54a4d"/>
    <p:sldId xmlns:r="http://schemas.openxmlformats.org/officeDocument/2006/relationships" id="262" r:id="Rf3eaafa9113849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28055c7200498f" /><Relationship Type="http://schemas.openxmlformats.org/officeDocument/2006/relationships/slide" Target="/ppt/slides/slide1.xml" Id="R5c9caa985efd4267" /><Relationship Type="http://schemas.openxmlformats.org/officeDocument/2006/relationships/slide" Target="/ppt/slides/slide2.xml" Id="R35eba43edbab4fb8" /><Relationship Type="http://schemas.openxmlformats.org/officeDocument/2006/relationships/slide" Target="/ppt/slides/slide3.xml" Id="Rb327a9966abb4080" /><Relationship Type="http://schemas.openxmlformats.org/officeDocument/2006/relationships/slide" Target="/ppt/slides/slide4.xml" Id="R996dff90db7342a3" /><Relationship Type="http://schemas.openxmlformats.org/officeDocument/2006/relationships/slide" Target="/ppt/slides/slide5.xml" Id="R3c867cd2751d45d0" /><Relationship Type="http://schemas.openxmlformats.org/officeDocument/2006/relationships/slide" Target="/ppt/slides/slide6.xml" Id="R5d8dfcf5ced54a4d" /><Relationship Type="http://schemas.openxmlformats.org/officeDocument/2006/relationships/slide" Target="/ppt/slides/slide7.xml" Id="Rf3eaafa9113849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2c4c19b5ef48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fb6800b8246da" /><Relationship Type="http://schemas.openxmlformats.org/officeDocument/2006/relationships/theme" Target="/ppt/slideMasters/theme/theme1.xml" Id="Ra433d1181e914c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7fb6800b8246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36a23efb44f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ec497f0fc42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037a92a1e4a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edf88bf1e41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b7ca2573c40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d78ddeb3e4a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add6bb0a94b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ULEBERG MASKIN OG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ULEBERG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ULEBERG MASKIN OG TRANSPORT AS ble etablert [år] og holder til i Hovden I Setesdal.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ULEBERG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ULEBERG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ULEBERG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9 714 200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−815 051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−628 329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8 312 495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13 155 121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ULEBERG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ULEBERG ANS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ULEBERG  –  37,3 %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GØTHESEN ULEBERG  –  12,7 %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ULEBERG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4755 Hovden I Setesdal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960 752 023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ULEBERG MASKIN OG TRANSPORT AS</a:t>
            </a:r>
          </a:p>
        </p:txBody>
      </p:sp>
    </p:spTree>
  </p:cSld>
  <p:clrMapOvr>
    <a:masterClrMapping xmlns:a="http://schemas.openxmlformats.org/drawingml/2006/main"/>
  </p:clrMapOvr>
</p:sld>
</file>