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fa89977cb641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5e228a47ed4d8a"/>
  </p:sldMasterIdLst>
  <p:sldIdLst>
    <p:sldId xmlns:r="http://schemas.openxmlformats.org/officeDocument/2006/relationships" id="256" r:id="R87f7cb73bdab463c"/>
    <p:sldId xmlns:r="http://schemas.openxmlformats.org/officeDocument/2006/relationships" id="257" r:id="R25a27eb3bf284ee0"/>
    <p:sldId xmlns:r="http://schemas.openxmlformats.org/officeDocument/2006/relationships" id="258" r:id="R37234a9bcc664b64"/>
    <p:sldId xmlns:r="http://schemas.openxmlformats.org/officeDocument/2006/relationships" id="259" r:id="R678f27be26cd4777"/>
    <p:sldId xmlns:r="http://schemas.openxmlformats.org/officeDocument/2006/relationships" id="260" r:id="R7e7bedb501984a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5e228a47ed4d8a" /><Relationship Type="http://schemas.openxmlformats.org/officeDocument/2006/relationships/slide" Target="/ppt/slides/slide1.xml" Id="R87f7cb73bdab463c" /><Relationship Type="http://schemas.openxmlformats.org/officeDocument/2006/relationships/slide" Target="/ppt/slides/slide2.xml" Id="R25a27eb3bf284ee0" /><Relationship Type="http://schemas.openxmlformats.org/officeDocument/2006/relationships/slide" Target="/ppt/slides/slide3.xml" Id="R37234a9bcc664b64" /><Relationship Type="http://schemas.openxmlformats.org/officeDocument/2006/relationships/slide" Target="/ppt/slides/slide4.xml" Id="R678f27be26cd4777" /><Relationship Type="http://schemas.openxmlformats.org/officeDocument/2006/relationships/slide" Target="/ppt/slides/slide5.xml" Id="R7e7bedb501984a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3a384050a2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66762f82f4134" /><Relationship Type="http://schemas.openxmlformats.org/officeDocument/2006/relationships/theme" Target="/ppt/slideMasters/theme/theme1.xml" Id="R10b457d5f33443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a66762f82f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024e92c7d48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4f103a93e4e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6701de83d4b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1cd910e7a40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7df74731547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BRISKEBY KAFE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BRISKEBY KAFE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960 751 418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KAFE AS</a:t>
            </a:r>
          </a:p>
        </p:txBody>
      </p:sp>
    </p:spTree>
  </p:cSld>
  <p:clrMapOvr>
    <a:masterClrMapping xmlns:a="http://schemas.openxmlformats.org/drawingml/2006/main"/>
  </p:clrMapOvr>
</p:sld>
</file>