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533a83408f47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557b291e64fd2"/>
  </p:sldMasterIdLst>
  <p:sldIdLst>
    <p:sldId xmlns:r="http://schemas.openxmlformats.org/officeDocument/2006/relationships" id="256" r:id="R93391236260045b1"/>
    <p:sldId xmlns:r="http://schemas.openxmlformats.org/officeDocument/2006/relationships" id="257" r:id="Red200b03d4544f61"/>
    <p:sldId xmlns:r="http://schemas.openxmlformats.org/officeDocument/2006/relationships" id="258" r:id="R84e904125f6445d7"/>
    <p:sldId xmlns:r="http://schemas.openxmlformats.org/officeDocument/2006/relationships" id="259" r:id="Rd9c20426a19c4a11"/>
    <p:sldId xmlns:r="http://schemas.openxmlformats.org/officeDocument/2006/relationships" id="260" r:id="R7e7fa46e92aa4b20"/>
    <p:sldId xmlns:r="http://schemas.openxmlformats.org/officeDocument/2006/relationships" id="261" r:id="Rec9daff76ee741bb"/>
    <p:sldId xmlns:r="http://schemas.openxmlformats.org/officeDocument/2006/relationships" id="262" r:id="R8c88ba53aadb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557b291e64fd2" /><Relationship Type="http://schemas.openxmlformats.org/officeDocument/2006/relationships/slide" Target="/ppt/slides/slide1.xml" Id="R93391236260045b1" /><Relationship Type="http://schemas.openxmlformats.org/officeDocument/2006/relationships/slide" Target="/ppt/slides/slide2.xml" Id="Red200b03d4544f61" /><Relationship Type="http://schemas.openxmlformats.org/officeDocument/2006/relationships/slide" Target="/ppt/slides/slide3.xml" Id="R84e904125f6445d7" /><Relationship Type="http://schemas.openxmlformats.org/officeDocument/2006/relationships/slide" Target="/ppt/slides/slide4.xml" Id="Rd9c20426a19c4a11" /><Relationship Type="http://schemas.openxmlformats.org/officeDocument/2006/relationships/slide" Target="/ppt/slides/slide5.xml" Id="R7e7fa46e92aa4b20" /><Relationship Type="http://schemas.openxmlformats.org/officeDocument/2006/relationships/slide" Target="/ppt/slides/slide6.xml" Id="Rec9daff76ee741bb" /><Relationship Type="http://schemas.openxmlformats.org/officeDocument/2006/relationships/slide" Target="/ppt/slides/slide7.xml" Id="R8c88ba53aadb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38b631cf44c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1a37a9e0e4ec9" /><Relationship Type="http://schemas.openxmlformats.org/officeDocument/2006/relationships/theme" Target="/ppt/slideMasters/theme/theme1.xml" Id="Ra5521ada3943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1a37a9e0e4e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7dcd4b2d5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d6cdf9716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4d70958f3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e87e63f0d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3bd7c53da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563d332994f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9e07d7b644b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&amp; SØNN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19 862 774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9 722 985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40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