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0daae825b544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8c5e886a5e4792"/>
  </p:sldMasterIdLst>
  <p:sldIdLst>
    <p:sldId xmlns:r="http://schemas.openxmlformats.org/officeDocument/2006/relationships" id="256" r:id="R20adb1d49e6e49bc"/>
    <p:sldId xmlns:r="http://schemas.openxmlformats.org/officeDocument/2006/relationships" id="257" r:id="Rf75384932fc045f6"/>
    <p:sldId xmlns:r="http://schemas.openxmlformats.org/officeDocument/2006/relationships" id="258" r:id="R2bf3a06cc6c442c9"/>
    <p:sldId xmlns:r="http://schemas.openxmlformats.org/officeDocument/2006/relationships" id="259" r:id="R94e3fd981c5b47c9"/>
    <p:sldId xmlns:r="http://schemas.openxmlformats.org/officeDocument/2006/relationships" id="260" r:id="Rf934d15852f0441a"/>
    <p:sldId xmlns:r="http://schemas.openxmlformats.org/officeDocument/2006/relationships" id="261" r:id="R734171b9d8e948ae"/>
    <p:sldId xmlns:r="http://schemas.openxmlformats.org/officeDocument/2006/relationships" id="262" r:id="R602388dbc2cd4d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8c5e886a5e4792" /><Relationship Type="http://schemas.openxmlformats.org/officeDocument/2006/relationships/slide" Target="/ppt/slides/slide1.xml" Id="R20adb1d49e6e49bc" /><Relationship Type="http://schemas.openxmlformats.org/officeDocument/2006/relationships/slide" Target="/ppt/slides/slide2.xml" Id="Rf75384932fc045f6" /><Relationship Type="http://schemas.openxmlformats.org/officeDocument/2006/relationships/slide" Target="/ppt/slides/slide3.xml" Id="R2bf3a06cc6c442c9" /><Relationship Type="http://schemas.openxmlformats.org/officeDocument/2006/relationships/slide" Target="/ppt/slides/slide4.xml" Id="R94e3fd981c5b47c9" /><Relationship Type="http://schemas.openxmlformats.org/officeDocument/2006/relationships/slide" Target="/ppt/slides/slide5.xml" Id="Rf934d15852f0441a" /><Relationship Type="http://schemas.openxmlformats.org/officeDocument/2006/relationships/slide" Target="/ppt/slides/slide6.xml" Id="R734171b9d8e948ae" /><Relationship Type="http://schemas.openxmlformats.org/officeDocument/2006/relationships/slide" Target="/ppt/slides/slide7.xml" Id="R602388dbc2cd4d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484abfff044c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56427082a4d89" /><Relationship Type="http://schemas.openxmlformats.org/officeDocument/2006/relationships/theme" Target="/ppt/slideMasters/theme/theme1.xml" Id="R3c4d0bcfb5f54c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556427082a4d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ab1f457e341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653db9ba148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842f68c6f46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aa6f6867e43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373b4e64242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5cc9ae8cc4c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584a8253346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HAGEN &amp; SØNN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HAGEN &amp; SØNN AS ble etablert [år] og holder til i Tuddal.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21 827 789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1 491 520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835 282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2 619 767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9 763 062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HAGEN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HAGEN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3697 Tuddal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02 40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960 672 739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&amp; SØNN AS</a:t>
            </a:r>
          </a:p>
        </p:txBody>
      </p:sp>
    </p:spTree>
  </p:cSld>
  <p:clrMapOvr>
    <a:masterClrMapping xmlns:a="http://schemas.openxmlformats.org/drawingml/2006/main"/>
  </p:clrMapOvr>
</p:sld>
</file>