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2b0507f846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866a6684c4814"/>
  </p:sldMasterIdLst>
  <p:sldIdLst>
    <p:sldId xmlns:r="http://schemas.openxmlformats.org/officeDocument/2006/relationships" id="256" r:id="Rac9231f6533949c5"/>
    <p:sldId xmlns:r="http://schemas.openxmlformats.org/officeDocument/2006/relationships" id="257" r:id="R531fff7535d54d9c"/>
    <p:sldId xmlns:r="http://schemas.openxmlformats.org/officeDocument/2006/relationships" id="258" r:id="R2fcc0173bc264a95"/>
    <p:sldId xmlns:r="http://schemas.openxmlformats.org/officeDocument/2006/relationships" id="259" r:id="R1f1a5f841203430d"/>
    <p:sldId xmlns:r="http://schemas.openxmlformats.org/officeDocument/2006/relationships" id="260" r:id="R2397f0486a204c68"/>
    <p:sldId xmlns:r="http://schemas.openxmlformats.org/officeDocument/2006/relationships" id="261" r:id="Rf6eb4bffef144a8d"/>
    <p:sldId xmlns:r="http://schemas.openxmlformats.org/officeDocument/2006/relationships" id="262" r:id="R912e71d2668b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866a6684c4814" /><Relationship Type="http://schemas.openxmlformats.org/officeDocument/2006/relationships/slide" Target="/ppt/slides/slide1.xml" Id="Rac9231f6533949c5" /><Relationship Type="http://schemas.openxmlformats.org/officeDocument/2006/relationships/slide" Target="/ppt/slides/slide2.xml" Id="R531fff7535d54d9c" /><Relationship Type="http://schemas.openxmlformats.org/officeDocument/2006/relationships/slide" Target="/ppt/slides/slide3.xml" Id="R2fcc0173bc264a95" /><Relationship Type="http://schemas.openxmlformats.org/officeDocument/2006/relationships/slide" Target="/ppt/slides/slide4.xml" Id="R1f1a5f841203430d" /><Relationship Type="http://schemas.openxmlformats.org/officeDocument/2006/relationships/slide" Target="/ppt/slides/slide5.xml" Id="R2397f0486a204c68" /><Relationship Type="http://schemas.openxmlformats.org/officeDocument/2006/relationships/slide" Target="/ppt/slides/slide6.xml" Id="Rf6eb4bffef144a8d" /><Relationship Type="http://schemas.openxmlformats.org/officeDocument/2006/relationships/slide" Target="/ppt/slides/slide7.xml" Id="R912e71d2668b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a52b88848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48391038a46bd" /><Relationship Type="http://schemas.openxmlformats.org/officeDocument/2006/relationships/theme" Target="/ppt/slideMasters/theme/theme1.xml" Id="R330652b3a76946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48391038a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04585f7e4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f5c983769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f3ade11f44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7e62fbebb45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23f656a6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4756c4f6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12f6927cd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NYBORGGÅRDEN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NYBORGGÅRDEN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3 990 298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NYBORG LISBETH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960 625 315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NYBORGGÅRDEN AS</a:t>
            </a:r>
          </a:p>
        </p:txBody>
      </p:sp>
    </p:spTree>
  </p:cSld>
  <p:clrMapOvr>
    <a:masterClrMapping xmlns:a="http://schemas.openxmlformats.org/drawingml/2006/main"/>
  </p:clrMapOvr>
</p:sld>
</file>