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4537b0bc1d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375b0a68bd40b1"/>
  </p:sldMasterIdLst>
  <p:sldIdLst>
    <p:sldId xmlns:r="http://schemas.openxmlformats.org/officeDocument/2006/relationships" id="256" r:id="R261fa212c0344dc3"/>
    <p:sldId xmlns:r="http://schemas.openxmlformats.org/officeDocument/2006/relationships" id="257" r:id="R55180f464f56451f"/>
    <p:sldId xmlns:r="http://schemas.openxmlformats.org/officeDocument/2006/relationships" id="258" r:id="Red61faaa59194fa8"/>
    <p:sldId xmlns:r="http://schemas.openxmlformats.org/officeDocument/2006/relationships" id="259" r:id="Ra8ef38d8787143d9"/>
    <p:sldId xmlns:r="http://schemas.openxmlformats.org/officeDocument/2006/relationships" id="260" r:id="R18aa0de924734dd4"/>
    <p:sldId xmlns:r="http://schemas.openxmlformats.org/officeDocument/2006/relationships" id="261" r:id="R5838db6cac894f41"/>
    <p:sldId xmlns:r="http://schemas.openxmlformats.org/officeDocument/2006/relationships" id="262" r:id="R38697f273a474a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75b0a68bd40b1" /><Relationship Type="http://schemas.openxmlformats.org/officeDocument/2006/relationships/slide" Target="/ppt/slides/slide1.xml" Id="R261fa212c0344dc3" /><Relationship Type="http://schemas.openxmlformats.org/officeDocument/2006/relationships/slide" Target="/ppt/slides/slide2.xml" Id="R55180f464f56451f" /><Relationship Type="http://schemas.openxmlformats.org/officeDocument/2006/relationships/slide" Target="/ppt/slides/slide3.xml" Id="Red61faaa59194fa8" /><Relationship Type="http://schemas.openxmlformats.org/officeDocument/2006/relationships/slide" Target="/ppt/slides/slide4.xml" Id="Ra8ef38d8787143d9" /><Relationship Type="http://schemas.openxmlformats.org/officeDocument/2006/relationships/slide" Target="/ppt/slides/slide5.xml" Id="R18aa0de924734dd4" /><Relationship Type="http://schemas.openxmlformats.org/officeDocument/2006/relationships/slide" Target="/ppt/slides/slide6.xml" Id="R5838db6cac894f41" /><Relationship Type="http://schemas.openxmlformats.org/officeDocument/2006/relationships/slide" Target="/ppt/slides/slide7.xml" Id="R38697f273a474a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f610a602e44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0c627b1d846c1" /><Relationship Type="http://schemas.openxmlformats.org/officeDocument/2006/relationships/theme" Target="/ppt/slideMasters/theme/theme1.xml" Id="Rdde9d341a9364e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30c627b1d8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6bbeba8af43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1e6fdf5ad47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228ba98424d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85b2e1a38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733fa70224d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bdfbf7f444f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4439f377642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