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78d4160ea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25b38b68b45a5"/>
  </p:sldMasterIdLst>
  <p:sldIdLst>
    <p:sldId xmlns:r="http://schemas.openxmlformats.org/officeDocument/2006/relationships" id="256" r:id="Rbd8eda4c88a346e8"/>
    <p:sldId xmlns:r="http://schemas.openxmlformats.org/officeDocument/2006/relationships" id="257" r:id="R2b1d125faad44216"/>
    <p:sldId xmlns:r="http://schemas.openxmlformats.org/officeDocument/2006/relationships" id="258" r:id="Rd172803a82054669"/>
    <p:sldId xmlns:r="http://schemas.openxmlformats.org/officeDocument/2006/relationships" id="259" r:id="Rcae9975cddc94c53"/>
    <p:sldId xmlns:r="http://schemas.openxmlformats.org/officeDocument/2006/relationships" id="260" r:id="Rc4b09e81ce42498b"/>
    <p:sldId xmlns:r="http://schemas.openxmlformats.org/officeDocument/2006/relationships" id="261" r:id="Rb2942b1c0fe8410b"/>
    <p:sldId xmlns:r="http://schemas.openxmlformats.org/officeDocument/2006/relationships" id="262" r:id="Re8fab918b4164d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25b38b68b45a5" /><Relationship Type="http://schemas.openxmlformats.org/officeDocument/2006/relationships/slide" Target="/ppt/slides/slide1.xml" Id="Rbd8eda4c88a346e8" /><Relationship Type="http://schemas.openxmlformats.org/officeDocument/2006/relationships/slide" Target="/ppt/slides/slide2.xml" Id="R2b1d125faad44216" /><Relationship Type="http://schemas.openxmlformats.org/officeDocument/2006/relationships/slide" Target="/ppt/slides/slide3.xml" Id="Rd172803a82054669" /><Relationship Type="http://schemas.openxmlformats.org/officeDocument/2006/relationships/slide" Target="/ppt/slides/slide4.xml" Id="Rcae9975cddc94c53" /><Relationship Type="http://schemas.openxmlformats.org/officeDocument/2006/relationships/slide" Target="/ppt/slides/slide5.xml" Id="Rc4b09e81ce42498b" /><Relationship Type="http://schemas.openxmlformats.org/officeDocument/2006/relationships/slide" Target="/ppt/slides/slide6.xml" Id="Rb2942b1c0fe8410b" /><Relationship Type="http://schemas.openxmlformats.org/officeDocument/2006/relationships/slide" Target="/ppt/slides/slide7.xml" Id="Re8fab918b4164d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866208472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e3a2e2b9440f1" /><Relationship Type="http://schemas.openxmlformats.org/officeDocument/2006/relationships/theme" Target="/ppt/slideMasters/theme/theme1.xml" Id="R6408d598b594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e3a2e2b9440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ea0e70ca34b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a1783197941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fb026f60e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fe3b5ccdb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c29a4e138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bf9dc680643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8adf9950b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TECH SIV.ING. SVEIN EBBE NIELSEN SIV.ING. SIGBJØRN GLADSØ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TECH SIV.ING. SVEIN EBBE NIELSEN SIV.ING. SIGBJØRN GLADSØ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14 997 876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11 654 248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GLADSØ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TOR-GUNNAR NIELSEN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JAHN-KARSTEN NIELSEN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95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mrif@byggtech.no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960 605 217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