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d22473e15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562f94c254369"/>
  </p:sldMasterIdLst>
  <p:sldIdLst>
    <p:sldId xmlns:r="http://schemas.openxmlformats.org/officeDocument/2006/relationships" id="256" r:id="R0570bd9811c14876"/>
    <p:sldId xmlns:r="http://schemas.openxmlformats.org/officeDocument/2006/relationships" id="257" r:id="Ra6c2fc42e7384040"/>
    <p:sldId xmlns:r="http://schemas.openxmlformats.org/officeDocument/2006/relationships" id="258" r:id="Ra20347a893ff4d2f"/>
    <p:sldId xmlns:r="http://schemas.openxmlformats.org/officeDocument/2006/relationships" id="259" r:id="Rd7f554b0e02f4e54"/>
    <p:sldId xmlns:r="http://schemas.openxmlformats.org/officeDocument/2006/relationships" id="260" r:id="R9dc022dfcfe64897"/>
    <p:sldId xmlns:r="http://schemas.openxmlformats.org/officeDocument/2006/relationships" id="261" r:id="R325976c3f0e145cb"/>
    <p:sldId xmlns:r="http://schemas.openxmlformats.org/officeDocument/2006/relationships" id="262" r:id="R4fb61134cabf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562f94c254369" /><Relationship Type="http://schemas.openxmlformats.org/officeDocument/2006/relationships/slide" Target="/ppt/slides/slide1.xml" Id="R0570bd9811c14876" /><Relationship Type="http://schemas.openxmlformats.org/officeDocument/2006/relationships/slide" Target="/ppt/slides/slide2.xml" Id="Ra6c2fc42e7384040" /><Relationship Type="http://schemas.openxmlformats.org/officeDocument/2006/relationships/slide" Target="/ppt/slides/slide3.xml" Id="Ra20347a893ff4d2f" /><Relationship Type="http://schemas.openxmlformats.org/officeDocument/2006/relationships/slide" Target="/ppt/slides/slide4.xml" Id="Rd7f554b0e02f4e54" /><Relationship Type="http://schemas.openxmlformats.org/officeDocument/2006/relationships/slide" Target="/ppt/slides/slide5.xml" Id="R9dc022dfcfe64897" /><Relationship Type="http://schemas.openxmlformats.org/officeDocument/2006/relationships/slide" Target="/ppt/slides/slide6.xml" Id="R325976c3f0e145cb" /><Relationship Type="http://schemas.openxmlformats.org/officeDocument/2006/relationships/slide" Target="/ppt/slides/slide7.xml" Id="R4fb61134cabf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87dea3fcb4e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33a4dc6714089" /><Relationship Type="http://schemas.openxmlformats.org/officeDocument/2006/relationships/theme" Target="/ppt/slideMasters/theme/theme1.xml" Id="Rc0552dc7dba8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33a4dc67140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157bcec2c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9730c35a941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5337001e747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bfd8356647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fce0c92f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6cdef650e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53222be26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EIDSIVA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ØKONOMI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925 206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100 644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746 535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ASTRID NÆSS STOKKE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MARION TYSKERUD ODDEN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KNUTSEN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Forberggården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95 31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960 600 703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ØKONOMI AS</a:t>
            </a:r>
          </a:p>
        </p:txBody>
      </p:sp>
    </p:spTree>
  </p:cSld>
  <p:clrMapOvr>
    <a:masterClrMapping xmlns:a="http://schemas.openxmlformats.org/drawingml/2006/main"/>
  </p:clrMapOvr>
</p:sld>
</file>