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7a0bd967d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fee3fd23f4dd8"/>
  </p:sldMasterIdLst>
  <p:sldIdLst>
    <p:sldId xmlns:r="http://schemas.openxmlformats.org/officeDocument/2006/relationships" id="256" r:id="Ra21ecf98bf6649ef"/>
    <p:sldId xmlns:r="http://schemas.openxmlformats.org/officeDocument/2006/relationships" id="257" r:id="R9e46eb5c39144445"/>
    <p:sldId xmlns:r="http://schemas.openxmlformats.org/officeDocument/2006/relationships" id="258" r:id="Rc09c953204d04114"/>
    <p:sldId xmlns:r="http://schemas.openxmlformats.org/officeDocument/2006/relationships" id="259" r:id="R97499897c4df476c"/>
    <p:sldId xmlns:r="http://schemas.openxmlformats.org/officeDocument/2006/relationships" id="260" r:id="R004a7bed86f54593"/>
    <p:sldId xmlns:r="http://schemas.openxmlformats.org/officeDocument/2006/relationships" id="261" r:id="Rbd5b037bd3ea425b"/>
    <p:sldId xmlns:r="http://schemas.openxmlformats.org/officeDocument/2006/relationships" id="262" r:id="R4ddccf9376e042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fee3fd23f4dd8" /><Relationship Type="http://schemas.openxmlformats.org/officeDocument/2006/relationships/slide" Target="/ppt/slides/slide1.xml" Id="Ra21ecf98bf6649ef" /><Relationship Type="http://schemas.openxmlformats.org/officeDocument/2006/relationships/slide" Target="/ppt/slides/slide2.xml" Id="R9e46eb5c39144445" /><Relationship Type="http://schemas.openxmlformats.org/officeDocument/2006/relationships/slide" Target="/ppt/slides/slide3.xml" Id="Rc09c953204d04114" /><Relationship Type="http://schemas.openxmlformats.org/officeDocument/2006/relationships/slide" Target="/ppt/slides/slide4.xml" Id="R97499897c4df476c" /><Relationship Type="http://schemas.openxmlformats.org/officeDocument/2006/relationships/slide" Target="/ppt/slides/slide5.xml" Id="R004a7bed86f54593" /><Relationship Type="http://schemas.openxmlformats.org/officeDocument/2006/relationships/slide" Target="/ppt/slides/slide6.xml" Id="Rbd5b037bd3ea425b" /><Relationship Type="http://schemas.openxmlformats.org/officeDocument/2006/relationships/slide" Target="/ppt/slides/slide7.xml" Id="R4ddccf9376e042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eae06f2a7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e07711ccf4b46" /><Relationship Type="http://schemas.openxmlformats.org/officeDocument/2006/relationships/theme" Target="/ppt/slideMasters/theme/theme1.xml" Id="R0c2e7c4583f4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e07711ccf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50a8b669149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23ff4096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a26cc48db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cc33030a14e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db85583fd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e6c8129b449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e7393083d4c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ASFALT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ASFALT &amp; MASKIN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70 799 649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−2 978 917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−2 469 691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14 481 784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ASFALT &amp; MASKIN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BYRKJELAND ARVID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TRYGVE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JONNY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STIAN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LINDA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Tunesvegen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24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960 585 593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ASFALT &amp; MASKIN AS</a:t>
            </a:r>
          </a:p>
        </p:txBody>
      </p:sp>
    </p:spTree>
  </p:cSld>
  <p:clrMapOvr>
    <a:masterClrMapping xmlns:a="http://schemas.openxmlformats.org/drawingml/2006/main"/>
  </p:clrMapOvr>
</p:sld>
</file>