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4ac6e1feb4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21ec7c863443f"/>
  </p:sldMasterIdLst>
  <p:sldIdLst>
    <p:sldId xmlns:r="http://schemas.openxmlformats.org/officeDocument/2006/relationships" id="256" r:id="R08e6ee5e69524fe4"/>
    <p:sldId xmlns:r="http://schemas.openxmlformats.org/officeDocument/2006/relationships" id="257" r:id="R4d4393aee5584153"/>
    <p:sldId xmlns:r="http://schemas.openxmlformats.org/officeDocument/2006/relationships" id="258" r:id="Rc8d4a3da48e04814"/>
    <p:sldId xmlns:r="http://schemas.openxmlformats.org/officeDocument/2006/relationships" id="259" r:id="R1f4fde64b00745b7"/>
    <p:sldId xmlns:r="http://schemas.openxmlformats.org/officeDocument/2006/relationships" id="260" r:id="R5b49d0c3e9bf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21ec7c863443f" /><Relationship Type="http://schemas.openxmlformats.org/officeDocument/2006/relationships/slide" Target="/ppt/slides/slide1.xml" Id="R08e6ee5e69524fe4" /><Relationship Type="http://schemas.openxmlformats.org/officeDocument/2006/relationships/slide" Target="/ppt/slides/slide2.xml" Id="R4d4393aee5584153" /><Relationship Type="http://schemas.openxmlformats.org/officeDocument/2006/relationships/slide" Target="/ppt/slides/slide3.xml" Id="Rc8d4a3da48e04814" /><Relationship Type="http://schemas.openxmlformats.org/officeDocument/2006/relationships/slide" Target="/ppt/slides/slide4.xml" Id="R1f4fde64b00745b7" /><Relationship Type="http://schemas.openxmlformats.org/officeDocument/2006/relationships/slide" Target="/ppt/slides/slide5.xml" Id="R5b49d0c3e9bf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9d24425e3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31a58e9aa47bf" /><Relationship Type="http://schemas.openxmlformats.org/officeDocument/2006/relationships/theme" Target="/ppt/slideMasters/theme/theme1.xml" Id="Rcfa2d2f52886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c31a58e9aa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fc65d64d5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1d57c4feb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1b409c29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2acf7455c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934668ada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BOLIGFORNYEREN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BOLIGFORNYEREN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BOLIGFORNYEREN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BOLIGFORNYEREN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BOLIGFORNYEREN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BOLIGFORNYEREN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960 580 702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BOLIGFORNYEREN AS</a:t>
            </a:r>
          </a:p>
        </p:txBody>
      </p:sp>
    </p:spTree>
  </p:cSld>
  <p:clrMapOvr>
    <a:masterClrMapping xmlns:a="http://schemas.openxmlformats.org/drawingml/2006/main"/>
  </p:clrMapOvr>
</p:sld>
</file>