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e1f43cc2d49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9d4714e9149aa"/>
  </p:sldMasterIdLst>
  <p:sldIdLst>
    <p:sldId xmlns:r="http://schemas.openxmlformats.org/officeDocument/2006/relationships" id="256" r:id="R96aa374e40514559"/>
    <p:sldId xmlns:r="http://schemas.openxmlformats.org/officeDocument/2006/relationships" id="257" r:id="Raa8873dac6ef4712"/>
    <p:sldId xmlns:r="http://schemas.openxmlformats.org/officeDocument/2006/relationships" id="258" r:id="R98f407aa068b4d40"/>
    <p:sldId xmlns:r="http://schemas.openxmlformats.org/officeDocument/2006/relationships" id="259" r:id="Rbcc3d1bec8b6497b"/>
    <p:sldId xmlns:r="http://schemas.openxmlformats.org/officeDocument/2006/relationships" id="260" r:id="Rd03f95371b154e31"/>
    <p:sldId xmlns:r="http://schemas.openxmlformats.org/officeDocument/2006/relationships" id="261" r:id="R5a64f06244e74d7a"/>
    <p:sldId xmlns:r="http://schemas.openxmlformats.org/officeDocument/2006/relationships" id="262" r:id="R126372d7fd04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9d4714e9149aa" /><Relationship Type="http://schemas.openxmlformats.org/officeDocument/2006/relationships/slide" Target="/ppt/slides/slide1.xml" Id="R96aa374e40514559" /><Relationship Type="http://schemas.openxmlformats.org/officeDocument/2006/relationships/slide" Target="/ppt/slides/slide2.xml" Id="Raa8873dac6ef4712" /><Relationship Type="http://schemas.openxmlformats.org/officeDocument/2006/relationships/slide" Target="/ppt/slides/slide3.xml" Id="R98f407aa068b4d40" /><Relationship Type="http://schemas.openxmlformats.org/officeDocument/2006/relationships/slide" Target="/ppt/slides/slide4.xml" Id="Rbcc3d1bec8b6497b" /><Relationship Type="http://schemas.openxmlformats.org/officeDocument/2006/relationships/slide" Target="/ppt/slides/slide5.xml" Id="Rd03f95371b154e31" /><Relationship Type="http://schemas.openxmlformats.org/officeDocument/2006/relationships/slide" Target="/ppt/slides/slide6.xml" Id="R5a64f06244e74d7a" /><Relationship Type="http://schemas.openxmlformats.org/officeDocument/2006/relationships/slide" Target="/ppt/slides/slide7.xml" Id="R126372d7fd04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9426ad851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2d1a155d4b08" /><Relationship Type="http://schemas.openxmlformats.org/officeDocument/2006/relationships/theme" Target="/ppt/slideMasters/theme/theme1.xml" Id="Reaa329cd1f5e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f2d1a155d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753eb70ab4d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f01657d2849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365947b70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cc97fd414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1fa1a6d20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bdc30f5ce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e731aea8e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BÅRD BERGREM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BERGREM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4 644 079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960 484 207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