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d51b396c2a40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81536460704c72"/>
  </p:sldMasterIdLst>
  <p:sldIdLst>
    <p:sldId xmlns:r="http://schemas.openxmlformats.org/officeDocument/2006/relationships" id="256" r:id="Rb3164dbe22ae4e20"/>
    <p:sldId xmlns:r="http://schemas.openxmlformats.org/officeDocument/2006/relationships" id="257" r:id="R65a5a8b6914146ee"/>
    <p:sldId xmlns:r="http://schemas.openxmlformats.org/officeDocument/2006/relationships" id="258" r:id="Rfefd6bbdc7d8438e"/>
    <p:sldId xmlns:r="http://schemas.openxmlformats.org/officeDocument/2006/relationships" id="259" r:id="R0918cb2daf3d49c3"/>
    <p:sldId xmlns:r="http://schemas.openxmlformats.org/officeDocument/2006/relationships" id="260" r:id="Rdda94fcdee3b420a"/>
    <p:sldId xmlns:r="http://schemas.openxmlformats.org/officeDocument/2006/relationships" id="261" r:id="R58225b7c879345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1536460704c72" /><Relationship Type="http://schemas.openxmlformats.org/officeDocument/2006/relationships/slide" Target="/ppt/slides/slide1.xml" Id="Rb3164dbe22ae4e20" /><Relationship Type="http://schemas.openxmlformats.org/officeDocument/2006/relationships/slide" Target="/ppt/slides/slide2.xml" Id="R65a5a8b6914146ee" /><Relationship Type="http://schemas.openxmlformats.org/officeDocument/2006/relationships/slide" Target="/ppt/slides/slide3.xml" Id="Rfefd6bbdc7d8438e" /><Relationship Type="http://schemas.openxmlformats.org/officeDocument/2006/relationships/slide" Target="/ppt/slides/slide4.xml" Id="R0918cb2daf3d49c3" /><Relationship Type="http://schemas.openxmlformats.org/officeDocument/2006/relationships/slide" Target="/ppt/slides/slide5.xml" Id="Rdda94fcdee3b420a" /><Relationship Type="http://schemas.openxmlformats.org/officeDocument/2006/relationships/slide" Target="/ppt/slides/slide6.xml" Id="R58225b7c879345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6e797b5c945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315e586da4478" /><Relationship Type="http://schemas.openxmlformats.org/officeDocument/2006/relationships/theme" Target="/ppt/slideMasters/theme/theme1.xml" Id="Rb65a743bdf6441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a315e586da44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8323393fd41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d0288958640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61b59e7d14d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ed18bf0bd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a001f161646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fe913bcca46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FORSØKSBYGG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FORSØKSBYGG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FORSØKSBYGG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FORSØKSBYGG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FORSØKSBYGG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FORSØKSBYGG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1 094 442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660 698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460 830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1 379 719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3 436 593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FORSØKSBYGG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960 482 263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FORSØKSBYGG AS</a:t>
            </a:r>
          </a:p>
        </p:txBody>
      </p:sp>
    </p:spTree>
  </p:cSld>
  <p:clrMapOvr>
    <a:masterClrMapping xmlns:a="http://schemas.openxmlformats.org/drawingml/2006/main"/>
  </p:clrMapOvr>
</p:sld>
</file>