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b61fc001924f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f6c625f8af4b05"/>
  </p:sldMasterIdLst>
  <p:sldIdLst>
    <p:sldId xmlns:r="http://schemas.openxmlformats.org/officeDocument/2006/relationships" id="256" r:id="R1cdb5ec827694f3b"/>
    <p:sldId xmlns:r="http://schemas.openxmlformats.org/officeDocument/2006/relationships" id="257" r:id="R963a68baf14345ce"/>
    <p:sldId xmlns:r="http://schemas.openxmlformats.org/officeDocument/2006/relationships" id="258" r:id="R6d9a53dffc1b48c8"/>
    <p:sldId xmlns:r="http://schemas.openxmlformats.org/officeDocument/2006/relationships" id="259" r:id="R306b9e5dffb54e37"/>
    <p:sldId xmlns:r="http://schemas.openxmlformats.org/officeDocument/2006/relationships" id="260" r:id="Rbbc19c1e59ae4aa6"/>
    <p:sldId xmlns:r="http://schemas.openxmlformats.org/officeDocument/2006/relationships" id="261" r:id="Rde2666d3b5174852"/>
    <p:sldId xmlns:r="http://schemas.openxmlformats.org/officeDocument/2006/relationships" id="262" r:id="Rebec0f9aad424c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f6c625f8af4b05" /><Relationship Type="http://schemas.openxmlformats.org/officeDocument/2006/relationships/slide" Target="/ppt/slides/slide1.xml" Id="R1cdb5ec827694f3b" /><Relationship Type="http://schemas.openxmlformats.org/officeDocument/2006/relationships/slide" Target="/ppt/slides/slide2.xml" Id="R963a68baf14345ce" /><Relationship Type="http://schemas.openxmlformats.org/officeDocument/2006/relationships/slide" Target="/ppt/slides/slide3.xml" Id="R6d9a53dffc1b48c8" /><Relationship Type="http://schemas.openxmlformats.org/officeDocument/2006/relationships/slide" Target="/ppt/slides/slide4.xml" Id="R306b9e5dffb54e37" /><Relationship Type="http://schemas.openxmlformats.org/officeDocument/2006/relationships/slide" Target="/ppt/slides/slide5.xml" Id="Rbbc19c1e59ae4aa6" /><Relationship Type="http://schemas.openxmlformats.org/officeDocument/2006/relationships/slide" Target="/ppt/slides/slide6.xml" Id="Rde2666d3b5174852" /><Relationship Type="http://schemas.openxmlformats.org/officeDocument/2006/relationships/slide" Target="/ppt/slides/slide7.xml" Id="Rebec0f9aad424c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daf1cea35f42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48c3891c64798" /><Relationship Type="http://schemas.openxmlformats.org/officeDocument/2006/relationships/theme" Target="/ppt/slideMasters/theme/theme1.xml" Id="R05e38c89862347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448c3891c647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677adba8349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5f0a0aaf94e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a76f8cafb49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4e004b86e41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0084cd78a41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4dd3d5d164d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24631c32040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EURO-BLIKK &amp; TAK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EURO-BLIKK &amp; TAK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EURO-BLIKK &amp; TAK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EURO-BLIKK &amp; TAK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EURO-BLIKK &amp; TAK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EURO-BLIKK &amp; TAK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70 245 448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7 584 263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5 933 420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12 857 705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38 062 220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EURO-BLIKK &amp; TAK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ALM OG SØNN AS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STEEN &amp; EFTF AS  –  22,4 %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VFLA AS  –  12,6 %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EURO-BLIKK &amp; TAK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Sundmoen næringsområde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3302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70 05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arne@ebt.no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960 481 380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EURO-BLIKK &amp; TAK AS</a:t>
            </a:r>
          </a:p>
        </p:txBody>
      </p:sp>
    </p:spTree>
  </p:cSld>
  <p:clrMapOvr>
    <a:masterClrMapping xmlns:a="http://schemas.openxmlformats.org/drawingml/2006/main"/>
  </p:clrMapOvr>
</p:sld>
</file>