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3b58ebc9a84b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d280859fde44ed"/>
  </p:sldMasterIdLst>
  <p:sldIdLst>
    <p:sldId xmlns:r="http://schemas.openxmlformats.org/officeDocument/2006/relationships" id="256" r:id="R33cba287209c4ea0"/>
    <p:sldId xmlns:r="http://schemas.openxmlformats.org/officeDocument/2006/relationships" id="257" r:id="R3ce7773907244a1d"/>
    <p:sldId xmlns:r="http://schemas.openxmlformats.org/officeDocument/2006/relationships" id="258" r:id="R8428aea5dd3e45ce"/>
    <p:sldId xmlns:r="http://schemas.openxmlformats.org/officeDocument/2006/relationships" id="259" r:id="R73c98076f9914a8f"/>
    <p:sldId xmlns:r="http://schemas.openxmlformats.org/officeDocument/2006/relationships" id="260" r:id="R08c2a1324c9a4291"/>
    <p:sldId xmlns:r="http://schemas.openxmlformats.org/officeDocument/2006/relationships" id="261" r:id="Rb1c7fe87ce66442a"/>
    <p:sldId xmlns:r="http://schemas.openxmlformats.org/officeDocument/2006/relationships" id="262" r:id="Rc5f489425c294c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d280859fde44ed" /><Relationship Type="http://schemas.openxmlformats.org/officeDocument/2006/relationships/slide" Target="/ppt/slides/slide1.xml" Id="R33cba287209c4ea0" /><Relationship Type="http://schemas.openxmlformats.org/officeDocument/2006/relationships/slide" Target="/ppt/slides/slide2.xml" Id="R3ce7773907244a1d" /><Relationship Type="http://schemas.openxmlformats.org/officeDocument/2006/relationships/slide" Target="/ppt/slides/slide3.xml" Id="R8428aea5dd3e45ce" /><Relationship Type="http://schemas.openxmlformats.org/officeDocument/2006/relationships/slide" Target="/ppt/slides/slide4.xml" Id="R73c98076f9914a8f" /><Relationship Type="http://schemas.openxmlformats.org/officeDocument/2006/relationships/slide" Target="/ppt/slides/slide5.xml" Id="R08c2a1324c9a4291" /><Relationship Type="http://schemas.openxmlformats.org/officeDocument/2006/relationships/slide" Target="/ppt/slides/slide6.xml" Id="Rb1c7fe87ce66442a" /><Relationship Type="http://schemas.openxmlformats.org/officeDocument/2006/relationships/slide" Target="/ppt/slides/slide7.xml" Id="Rc5f489425c294c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e954d6e82f49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3ab153e07247e3" /><Relationship Type="http://schemas.openxmlformats.org/officeDocument/2006/relationships/theme" Target="/ppt/slideMasters/theme/theme1.xml" Id="R8c584ac394ca45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3ab153e07247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7922245d0340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e207eba9c41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6ae90461b040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76061c3b0248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9b2c1fd0474c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5365cdc92f43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6afa2a12c94a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ZB PROGRESSAS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ZB PROGRESSAS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6 800 997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2 544 271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7 180 183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24 936 287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59 449 295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MZB HOLDING AS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NZB HOLDING AS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ZURHAAR HOLDING AS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ZURHAAR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Østre Nesttunvegen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5221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11 22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960 480 309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