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61efbf9d3848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b0e5691cd948f0"/>
  </p:sldMasterIdLst>
  <p:sldIdLst>
    <p:sldId xmlns:r="http://schemas.openxmlformats.org/officeDocument/2006/relationships" id="256" r:id="R6d6e272982ff4e1e"/>
    <p:sldId xmlns:r="http://schemas.openxmlformats.org/officeDocument/2006/relationships" id="257" r:id="Rfbc1746c42554b44"/>
    <p:sldId xmlns:r="http://schemas.openxmlformats.org/officeDocument/2006/relationships" id="258" r:id="Rf279864049884abb"/>
    <p:sldId xmlns:r="http://schemas.openxmlformats.org/officeDocument/2006/relationships" id="259" r:id="R95a8d1a0318a4ab6"/>
    <p:sldId xmlns:r="http://schemas.openxmlformats.org/officeDocument/2006/relationships" id="260" r:id="R7313978ab11c4bde"/>
    <p:sldId xmlns:r="http://schemas.openxmlformats.org/officeDocument/2006/relationships" id="261" r:id="R854baa3f0df64feb"/>
    <p:sldId xmlns:r="http://schemas.openxmlformats.org/officeDocument/2006/relationships" id="262" r:id="R551821cf661b43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b0e5691cd948f0" /><Relationship Type="http://schemas.openxmlformats.org/officeDocument/2006/relationships/slide" Target="/ppt/slides/slide1.xml" Id="R6d6e272982ff4e1e" /><Relationship Type="http://schemas.openxmlformats.org/officeDocument/2006/relationships/slide" Target="/ppt/slides/slide2.xml" Id="Rfbc1746c42554b44" /><Relationship Type="http://schemas.openxmlformats.org/officeDocument/2006/relationships/slide" Target="/ppt/slides/slide3.xml" Id="Rf279864049884abb" /><Relationship Type="http://schemas.openxmlformats.org/officeDocument/2006/relationships/slide" Target="/ppt/slides/slide4.xml" Id="R95a8d1a0318a4ab6" /><Relationship Type="http://schemas.openxmlformats.org/officeDocument/2006/relationships/slide" Target="/ppt/slides/slide5.xml" Id="R7313978ab11c4bde" /><Relationship Type="http://schemas.openxmlformats.org/officeDocument/2006/relationships/slide" Target="/ppt/slides/slide6.xml" Id="R854baa3f0df64feb" /><Relationship Type="http://schemas.openxmlformats.org/officeDocument/2006/relationships/slide" Target="/ppt/slides/slide7.xml" Id="R551821cf661b43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00c20d20e244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52835c4dc4200" /><Relationship Type="http://schemas.openxmlformats.org/officeDocument/2006/relationships/theme" Target="/ppt/slideMasters/theme/theme1.xml" Id="Reb0ee7fc6df449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952835c4dc42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49a41e53943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f853f901b4b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373d25b5842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389cd3c7e4d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8f365839b48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fd8bb0c4341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61b67930746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BØRSTAD HOTEL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BØRSTAD 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BØRSTAD HOTEL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BØRSTAD 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BØRSTAD 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BØRSTAD 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1 736 477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689 210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309 956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4 545 290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BØRSTAD 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KALDAHL KJELL MAGNAR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BØRSTAD 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 Gulbransons gate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960 433 807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BØRSTAD HOTEL AS</a:t>
            </a:r>
          </a:p>
        </p:txBody>
      </p:sp>
    </p:spTree>
  </p:cSld>
  <p:clrMapOvr>
    <a:masterClrMapping xmlns:a="http://schemas.openxmlformats.org/drawingml/2006/main"/>
  </p:clrMapOvr>
</p:sld>
</file>