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d3449f5a7740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96699b13bc473c"/>
  </p:sldMasterIdLst>
  <p:sldIdLst>
    <p:sldId xmlns:r="http://schemas.openxmlformats.org/officeDocument/2006/relationships" id="256" r:id="Rf460718803d543b3"/>
    <p:sldId xmlns:r="http://schemas.openxmlformats.org/officeDocument/2006/relationships" id="257" r:id="Rbdd7f77282264a36"/>
    <p:sldId xmlns:r="http://schemas.openxmlformats.org/officeDocument/2006/relationships" id="258" r:id="R543de23e200b4561"/>
    <p:sldId xmlns:r="http://schemas.openxmlformats.org/officeDocument/2006/relationships" id="259" r:id="R3a675a9cca6a4015"/>
    <p:sldId xmlns:r="http://schemas.openxmlformats.org/officeDocument/2006/relationships" id="260" r:id="R98ded62ee13f4dc4"/>
    <p:sldId xmlns:r="http://schemas.openxmlformats.org/officeDocument/2006/relationships" id="261" r:id="R173e59cd495b4c60"/>
    <p:sldId xmlns:r="http://schemas.openxmlformats.org/officeDocument/2006/relationships" id="262" r:id="Rc4d2cbff60114d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96699b13bc473c" /><Relationship Type="http://schemas.openxmlformats.org/officeDocument/2006/relationships/slide" Target="/ppt/slides/slide1.xml" Id="Rf460718803d543b3" /><Relationship Type="http://schemas.openxmlformats.org/officeDocument/2006/relationships/slide" Target="/ppt/slides/slide2.xml" Id="Rbdd7f77282264a36" /><Relationship Type="http://schemas.openxmlformats.org/officeDocument/2006/relationships/slide" Target="/ppt/slides/slide3.xml" Id="R543de23e200b4561" /><Relationship Type="http://schemas.openxmlformats.org/officeDocument/2006/relationships/slide" Target="/ppt/slides/slide4.xml" Id="R3a675a9cca6a4015" /><Relationship Type="http://schemas.openxmlformats.org/officeDocument/2006/relationships/slide" Target="/ppt/slides/slide5.xml" Id="R98ded62ee13f4dc4" /><Relationship Type="http://schemas.openxmlformats.org/officeDocument/2006/relationships/slide" Target="/ppt/slides/slide6.xml" Id="R173e59cd495b4c60" /><Relationship Type="http://schemas.openxmlformats.org/officeDocument/2006/relationships/slide" Target="/ppt/slides/slide7.xml" Id="Rc4d2cbff60114d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fd0850f5c842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07a09282f448d" /><Relationship Type="http://schemas.openxmlformats.org/officeDocument/2006/relationships/theme" Target="/ppt/slideMasters/theme/theme1.xml" Id="R21f2c6a8dad64e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f07a09282f44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c0803283b45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780bdca504d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81df71cab42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da7ec130848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929e3e24344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821cdc95049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daf8d0fa040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SNÅSA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SNÅSA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SNÅSA ENTREPRENØR AS ble etablert [år] og holder til i Snåsa.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SNÅSA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SNÅSA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SNÅSA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3 789 103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126 220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366 612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4 345 055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SNÅSA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ENTREPRENEUR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SNÅSA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220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7760 Snåsa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15 22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960 419 294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SNÅSA ENTREPRENØR AS</a:t>
            </a:r>
          </a:p>
        </p:txBody>
      </p:sp>
    </p:spTree>
  </p:cSld>
  <p:clrMapOvr>
    <a:masterClrMapping xmlns:a="http://schemas.openxmlformats.org/drawingml/2006/main"/>
  </p:clrMapOvr>
</p:sld>
</file>