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a07090e1ef46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a04f46dd74723"/>
  </p:sldMasterIdLst>
  <p:sldIdLst>
    <p:sldId xmlns:r="http://schemas.openxmlformats.org/officeDocument/2006/relationships" id="256" r:id="Rdbcfc919cd4a4924"/>
    <p:sldId xmlns:r="http://schemas.openxmlformats.org/officeDocument/2006/relationships" id="257" r:id="R97b5c9d4396546cc"/>
    <p:sldId xmlns:r="http://schemas.openxmlformats.org/officeDocument/2006/relationships" id="258" r:id="R6ae5fa954f4345cf"/>
    <p:sldId xmlns:r="http://schemas.openxmlformats.org/officeDocument/2006/relationships" id="259" r:id="R5c08a8191fb9425d"/>
    <p:sldId xmlns:r="http://schemas.openxmlformats.org/officeDocument/2006/relationships" id="260" r:id="R48269c1c1977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a04f46dd74723" /><Relationship Type="http://schemas.openxmlformats.org/officeDocument/2006/relationships/slide" Target="/ppt/slides/slide1.xml" Id="Rdbcfc919cd4a4924" /><Relationship Type="http://schemas.openxmlformats.org/officeDocument/2006/relationships/slide" Target="/ppt/slides/slide2.xml" Id="R97b5c9d4396546cc" /><Relationship Type="http://schemas.openxmlformats.org/officeDocument/2006/relationships/slide" Target="/ppt/slides/slide3.xml" Id="R6ae5fa954f4345cf" /><Relationship Type="http://schemas.openxmlformats.org/officeDocument/2006/relationships/slide" Target="/ppt/slides/slide4.xml" Id="R5c08a8191fb9425d" /><Relationship Type="http://schemas.openxmlformats.org/officeDocument/2006/relationships/slide" Target="/ppt/slides/slide5.xml" Id="R48269c1c1977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97adeceb643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f44326ba441fa" /><Relationship Type="http://schemas.openxmlformats.org/officeDocument/2006/relationships/theme" Target="/ppt/slideMasters/theme/theme1.xml" Id="R5847d9c35d20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df44326ba4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ca2d84f7a49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aaabbb4eb40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1a9292cf7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06db52e6c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50b1ce6ad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ROAR 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 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960 390 326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ROAR HANSEN AS</a:t>
            </a:r>
          </a:p>
        </p:txBody>
      </p:sp>
    </p:spTree>
  </p:cSld>
  <p:clrMapOvr>
    <a:masterClrMapping xmlns:a="http://schemas.openxmlformats.org/drawingml/2006/main"/>
  </p:clrMapOvr>
</p:sld>
</file>