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0203e8e6744d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33eb3016014e87"/>
  </p:sldMasterIdLst>
  <p:sldIdLst>
    <p:sldId xmlns:r="http://schemas.openxmlformats.org/officeDocument/2006/relationships" id="256" r:id="R423275816c9d46f6"/>
    <p:sldId xmlns:r="http://schemas.openxmlformats.org/officeDocument/2006/relationships" id="257" r:id="R1907f858aadc4fa0"/>
    <p:sldId xmlns:r="http://schemas.openxmlformats.org/officeDocument/2006/relationships" id="258" r:id="Rfddf3db53b34478f"/>
    <p:sldId xmlns:r="http://schemas.openxmlformats.org/officeDocument/2006/relationships" id="259" r:id="R5666e87a2c434273"/>
    <p:sldId xmlns:r="http://schemas.openxmlformats.org/officeDocument/2006/relationships" id="260" r:id="R98522569f7774e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33eb3016014e87" /><Relationship Type="http://schemas.openxmlformats.org/officeDocument/2006/relationships/slide" Target="/ppt/slides/slide1.xml" Id="R423275816c9d46f6" /><Relationship Type="http://schemas.openxmlformats.org/officeDocument/2006/relationships/slide" Target="/ppt/slides/slide2.xml" Id="R1907f858aadc4fa0" /><Relationship Type="http://schemas.openxmlformats.org/officeDocument/2006/relationships/slide" Target="/ppt/slides/slide3.xml" Id="Rfddf3db53b34478f" /><Relationship Type="http://schemas.openxmlformats.org/officeDocument/2006/relationships/slide" Target="/ppt/slides/slide4.xml" Id="R5666e87a2c434273" /><Relationship Type="http://schemas.openxmlformats.org/officeDocument/2006/relationships/slide" Target="/ppt/slides/slide5.xml" Id="R98522569f7774e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e42ccee6244b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2bfeecd77411a" /><Relationship Type="http://schemas.openxmlformats.org/officeDocument/2006/relationships/theme" Target="/ppt/slideMasters/theme/theme1.xml" Id="R526331f2e36740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42bfeecd7741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d5139c627a4d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da1a047534c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1e5a6fbe5942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5cd830ba194c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8453790dfa4b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CITY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CITY NORGE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960 355 733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NORGE AS</a:t>
            </a:r>
          </a:p>
        </p:txBody>
      </p:sp>
    </p:spTree>
  </p:cSld>
  <p:clrMapOvr>
    <a:masterClrMapping xmlns:a="http://schemas.openxmlformats.org/drawingml/2006/main"/>
  </p:clrMapOvr>
</p:sld>
</file>