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857625a78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9c6a4f1d5474f"/>
  </p:sldMasterIdLst>
  <p:sldIdLst>
    <p:sldId xmlns:r="http://schemas.openxmlformats.org/officeDocument/2006/relationships" id="256" r:id="Rf4061baefab24546"/>
    <p:sldId xmlns:r="http://schemas.openxmlformats.org/officeDocument/2006/relationships" id="257" r:id="Ra2ce1dbc91f34e4b"/>
    <p:sldId xmlns:r="http://schemas.openxmlformats.org/officeDocument/2006/relationships" id="258" r:id="Rdb9fda55b4e7447e"/>
    <p:sldId xmlns:r="http://schemas.openxmlformats.org/officeDocument/2006/relationships" id="259" r:id="Rbef43edb3f6944a5"/>
    <p:sldId xmlns:r="http://schemas.openxmlformats.org/officeDocument/2006/relationships" id="260" r:id="Rf4c014f638284701"/>
    <p:sldId xmlns:r="http://schemas.openxmlformats.org/officeDocument/2006/relationships" id="261" r:id="R42ab980779ec4329"/>
    <p:sldId xmlns:r="http://schemas.openxmlformats.org/officeDocument/2006/relationships" id="262" r:id="R7b1542267831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9c6a4f1d5474f" /><Relationship Type="http://schemas.openxmlformats.org/officeDocument/2006/relationships/slide" Target="/ppt/slides/slide1.xml" Id="Rf4061baefab24546" /><Relationship Type="http://schemas.openxmlformats.org/officeDocument/2006/relationships/slide" Target="/ppt/slides/slide2.xml" Id="Ra2ce1dbc91f34e4b" /><Relationship Type="http://schemas.openxmlformats.org/officeDocument/2006/relationships/slide" Target="/ppt/slides/slide3.xml" Id="Rdb9fda55b4e7447e" /><Relationship Type="http://schemas.openxmlformats.org/officeDocument/2006/relationships/slide" Target="/ppt/slides/slide4.xml" Id="Rbef43edb3f6944a5" /><Relationship Type="http://schemas.openxmlformats.org/officeDocument/2006/relationships/slide" Target="/ppt/slides/slide5.xml" Id="Rf4c014f638284701" /><Relationship Type="http://schemas.openxmlformats.org/officeDocument/2006/relationships/slide" Target="/ppt/slides/slide6.xml" Id="R42ab980779ec4329" /><Relationship Type="http://schemas.openxmlformats.org/officeDocument/2006/relationships/slide" Target="/ppt/slides/slide7.xml" Id="R7b1542267831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4ef92fb32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7446481fc4cdf" /><Relationship Type="http://schemas.openxmlformats.org/officeDocument/2006/relationships/theme" Target="/ppt/slideMasters/theme/theme1.xml" Id="R10a6a26fdaf94a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7446481fc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202b1c38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f3c21efd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d36d6dc4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6bcd7d588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79434f8bb42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6bfb3cac5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1c334cec34c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HUSEVÅG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BLIKK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1 569 427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RUNE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GRO  –  29,7 %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KARIANN HUSEVÅG  –  29,7 %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960 353 412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BLIKK AS</a:t>
            </a:r>
          </a:p>
        </p:txBody>
      </p:sp>
    </p:spTree>
  </p:cSld>
  <p:clrMapOvr>
    <a:masterClrMapping xmlns:a="http://schemas.openxmlformats.org/drawingml/2006/main"/>
  </p:clrMapOvr>
</p:sld>
</file>