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f37eeaeb0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3105bd42f4b73"/>
  </p:sldMasterIdLst>
  <p:sldIdLst>
    <p:sldId xmlns:r="http://schemas.openxmlformats.org/officeDocument/2006/relationships" id="256" r:id="R43466919aa354ff2"/>
    <p:sldId xmlns:r="http://schemas.openxmlformats.org/officeDocument/2006/relationships" id="257" r:id="R6f2a0c0248694123"/>
    <p:sldId xmlns:r="http://schemas.openxmlformats.org/officeDocument/2006/relationships" id="258" r:id="R69396f716b024886"/>
    <p:sldId xmlns:r="http://schemas.openxmlformats.org/officeDocument/2006/relationships" id="259" r:id="R24e9923932b04164"/>
    <p:sldId xmlns:r="http://schemas.openxmlformats.org/officeDocument/2006/relationships" id="260" r:id="Rc84bc2fc637244ae"/>
    <p:sldId xmlns:r="http://schemas.openxmlformats.org/officeDocument/2006/relationships" id="261" r:id="R8e3fe179965c4da0"/>
    <p:sldId xmlns:r="http://schemas.openxmlformats.org/officeDocument/2006/relationships" id="262" r:id="R0b9d0db9fa67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3105bd42f4b73" /><Relationship Type="http://schemas.openxmlformats.org/officeDocument/2006/relationships/slide" Target="/ppt/slides/slide1.xml" Id="R43466919aa354ff2" /><Relationship Type="http://schemas.openxmlformats.org/officeDocument/2006/relationships/slide" Target="/ppt/slides/slide2.xml" Id="R6f2a0c0248694123" /><Relationship Type="http://schemas.openxmlformats.org/officeDocument/2006/relationships/slide" Target="/ppt/slides/slide3.xml" Id="R69396f716b024886" /><Relationship Type="http://schemas.openxmlformats.org/officeDocument/2006/relationships/slide" Target="/ppt/slides/slide4.xml" Id="R24e9923932b04164" /><Relationship Type="http://schemas.openxmlformats.org/officeDocument/2006/relationships/slide" Target="/ppt/slides/slide5.xml" Id="Rc84bc2fc637244ae" /><Relationship Type="http://schemas.openxmlformats.org/officeDocument/2006/relationships/slide" Target="/ppt/slides/slide6.xml" Id="R8e3fe179965c4da0" /><Relationship Type="http://schemas.openxmlformats.org/officeDocument/2006/relationships/slide" Target="/ppt/slides/slide7.xml" Id="R0b9d0db9fa67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f2b6416ab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454c1882427b" /><Relationship Type="http://schemas.openxmlformats.org/officeDocument/2006/relationships/theme" Target="/ppt/slideMasters/theme/theme1.xml" Id="Rac9b4df886c9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a454c1882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2d69bae3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794ac025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2f8c9f61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f5e7565c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f9f3d60f2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4cd1164c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b95bc9c7c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EIENDOM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5 771 053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WIULLSGATE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Wiulls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thor@nordvent.no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960 346 939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SIRA EIENDOM AS</a:t>
            </a:r>
          </a:p>
        </p:txBody>
      </p:sp>
    </p:spTree>
  </p:cSld>
  <p:clrMapOvr>
    <a:masterClrMapping xmlns:a="http://schemas.openxmlformats.org/drawingml/2006/main"/>
  </p:clrMapOvr>
</p:sld>
</file>