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c2c767414642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10906929f94901"/>
  </p:sldMasterIdLst>
  <p:sldIdLst>
    <p:sldId xmlns:r="http://schemas.openxmlformats.org/officeDocument/2006/relationships" id="256" r:id="R77a35dfa89c94bbe"/>
    <p:sldId xmlns:r="http://schemas.openxmlformats.org/officeDocument/2006/relationships" id="257" r:id="R2389f708e4334df2"/>
    <p:sldId xmlns:r="http://schemas.openxmlformats.org/officeDocument/2006/relationships" id="258" r:id="Red3789e4264d452a"/>
    <p:sldId xmlns:r="http://schemas.openxmlformats.org/officeDocument/2006/relationships" id="259" r:id="R67c56afe47ec4b09"/>
    <p:sldId xmlns:r="http://schemas.openxmlformats.org/officeDocument/2006/relationships" id="260" r:id="R72d47be661134d64"/>
    <p:sldId xmlns:r="http://schemas.openxmlformats.org/officeDocument/2006/relationships" id="261" r:id="Rf82245cd6f8b48d1"/>
    <p:sldId xmlns:r="http://schemas.openxmlformats.org/officeDocument/2006/relationships" id="262" r:id="R2f41898153ca44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10906929f94901" /><Relationship Type="http://schemas.openxmlformats.org/officeDocument/2006/relationships/slide" Target="/ppt/slides/slide1.xml" Id="R77a35dfa89c94bbe" /><Relationship Type="http://schemas.openxmlformats.org/officeDocument/2006/relationships/slide" Target="/ppt/slides/slide2.xml" Id="R2389f708e4334df2" /><Relationship Type="http://schemas.openxmlformats.org/officeDocument/2006/relationships/slide" Target="/ppt/slides/slide3.xml" Id="Red3789e4264d452a" /><Relationship Type="http://schemas.openxmlformats.org/officeDocument/2006/relationships/slide" Target="/ppt/slides/slide4.xml" Id="R67c56afe47ec4b09" /><Relationship Type="http://schemas.openxmlformats.org/officeDocument/2006/relationships/slide" Target="/ppt/slides/slide5.xml" Id="R72d47be661134d64" /><Relationship Type="http://schemas.openxmlformats.org/officeDocument/2006/relationships/slide" Target="/ppt/slides/slide6.xml" Id="Rf82245cd6f8b48d1" /><Relationship Type="http://schemas.openxmlformats.org/officeDocument/2006/relationships/slide" Target="/ppt/slides/slide7.xml" Id="R2f41898153ca44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d5549c3f3a4a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487daf5bb4d49" /><Relationship Type="http://schemas.openxmlformats.org/officeDocument/2006/relationships/theme" Target="/ppt/slideMasters/theme/theme1.xml" Id="Ra842a921bb0341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2487daf5bb4d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82d5405d746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1a707a970940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c43ba33fc4f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bb16ba4e94b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40b4c968e47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95e7dd2024f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ac83597ec847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SOLLIGÅRD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SOLLIGÅRD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12 997 132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510 441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1 733 605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7 781 872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HEATEC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HAUKÅS GEIR-ARNE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SOLLIGÅRD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Orkdalsveien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48 03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960 321 871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SOLLIGÅRD AS</a:t>
            </a:r>
          </a:p>
        </p:txBody>
      </p:sp>
    </p:spTree>
  </p:cSld>
  <p:clrMapOvr>
    <a:masterClrMapping xmlns:a="http://schemas.openxmlformats.org/drawingml/2006/main"/>
  </p:clrMapOvr>
</p:sld>
</file>