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3e83d1e3d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c614a81104daa"/>
  </p:sldMasterIdLst>
  <p:sldIdLst>
    <p:sldId xmlns:r="http://schemas.openxmlformats.org/officeDocument/2006/relationships" id="256" r:id="R14dd0de700054371"/>
    <p:sldId xmlns:r="http://schemas.openxmlformats.org/officeDocument/2006/relationships" id="257" r:id="R792c1dfaf3be47f5"/>
    <p:sldId xmlns:r="http://schemas.openxmlformats.org/officeDocument/2006/relationships" id="258" r:id="Rbac97f9a35ed4864"/>
    <p:sldId xmlns:r="http://schemas.openxmlformats.org/officeDocument/2006/relationships" id="259" r:id="R0aa4d007c9ab423f"/>
    <p:sldId xmlns:r="http://schemas.openxmlformats.org/officeDocument/2006/relationships" id="260" r:id="Ra66a0ad1abae4991"/>
    <p:sldId xmlns:r="http://schemas.openxmlformats.org/officeDocument/2006/relationships" id="261" r:id="R8ba89f6eaea443c8"/>
    <p:sldId xmlns:r="http://schemas.openxmlformats.org/officeDocument/2006/relationships" id="262" r:id="R145c484af836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c614a81104daa" /><Relationship Type="http://schemas.openxmlformats.org/officeDocument/2006/relationships/slide" Target="/ppt/slides/slide1.xml" Id="R14dd0de700054371" /><Relationship Type="http://schemas.openxmlformats.org/officeDocument/2006/relationships/slide" Target="/ppt/slides/slide2.xml" Id="R792c1dfaf3be47f5" /><Relationship Type="http://schemas.openxmlformats.org/officeDocument/2006/relationships/slide" Target="/ppt/slides/slide3.xml" Id="Rbac97f9a35ed4864" /><Relationship Type="http://schemas.openxmlformats.org/officeDocument/2006/relationships/slide" Target="/ppt/slides/slide4.xml" Id="R0aa4d007c9ab423f" /><Relationship Type="http://schemas.openxmlformats.org/officeDocument/2006/relationships/slide" Target="/ppt/slides/slide5.xml" Id="Ra66a0ad1abae4991" /><Relationship Type="http://schemas.openxmlformats.org/officeDocument/2006/relationships/slide" Target="/ppt/slides/slide6.xml" Id="R8ba89f6eaea443c8" /><Relationship Type="http://schemas.openxmlformats.org/officeDocument/2006/relationships/slide" Target="/ppt/slides/slide7.xml" Id="R145c484af836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22e082fd0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35314a34c4442" /><Relationship Type="http://schemas.openxmlformats.org/officeDocument/2006/relationships/theme" Target="/ppt/slideMasters/theme/theme1.xml" Id="Rd4843375b164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35314a34c44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ae2dd0011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ecdb9cf649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ebb782e4b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7a474ccb3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3155af5b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ee48db219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4251ec86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SIMONSEN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SIMONSEN MASKIN AS ble etablert [år] og holder til i Misvær.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3 177 213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1 013 240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4 472 836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REIDAR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8100 Misvær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960 292 154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MASKIN AS</a:t>
            </a:r>
          </a:p>
        </p:txBody>
      </p:sp>
    </p:spTree>
  </p:cSld>
  <p:clrMapOvr>
    <a:masterClrMapping xmlns:a="http://schemas.openxmlformats.org/drawingml/2006/main"/>
  </p:clrMapOvr>
</p:sld>
</file>