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88e5231d214a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271ef28a374322"/>
  </p:sldMasterIdLst>
  <p:sldIdLst>
    <p:sldId xmlns:r="http://schemas.openxmlformats.org/officeDocument/2006/relationships" id="256" r:id="Rbf839d4d8bc0404c"/>
    <p:sldId xmlns:r="http://schemas.openxmlformats.org/officeDocument/2006/relationships" id="257" r:id="R9d1a67675ee347a0"/>
    <p:sldId xmlns:r="http://schemas.openxmlformats.org/officeDocument/2006/relationships" id="258" r:id="R7e3268b1e6c5404f"/>
    <p:sldId xmlns:r="http://schemas.openxmlformats.org/officeDocument/2006/relationships" id="259" r:id="R02806c3cb8f74581"/>
    <p:sldId xmlns:r="http://schemas.openxmlformats.org/officeDocument/2006/relationships" id="260" r:id="R09af4bdd3f1e47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271ef28a374322" /><Relationship Type="http://schemas.openxmlformats.org/officeDocument/2006/relationships/slide" Target="/ppt/slides/slide1.xml" Id="Rbf839d4d8bc0404c" /><Relationship Type="http://schemas.openxmlformats.org/officeDocument/2006/relationships/slide" Target="/ppt/slides/slide2.xml" Id="R9d1a67675ee347a0" /><Relationship Type="http://schemas.openxmlformats.org/officeDocument/2006/relationships/slide" Target="/ppt/slides/slide3.xml" Id="R7e3268b1e6c5404f" /><Relationship Type="http://schemas.openxmlformats.org/officeDocument/2006/relationships/slide" Target="/ppt/slides/slide4.xml" Id="R02806c3cb8f74581" /><Relationship Type="http://schemas.openxmlformats.org/officeDocument/2006/relationships/slide" Target="/ppt/slides/slide5.xml" Id="R09af4bdd3f1e47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512833e67b4b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68e968ea74311" /><Relationship Type="http://schemas.openxmlformats.org/officeDocument/2006/relationships/theme" Target="/ppt/slideMasters/theme/theme1.xml" Id="Rd9ecc27bb1694b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b68e968ea743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46c8744da4b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81e5147284e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9e203af2848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d9add805c45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a68d2b9074f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TROENS LIV BIBELSENTER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TROENS LIV BIBELSENTER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TROENS LIV BIBELSENTER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TROENS LIV BIBELSENTER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TROENS LIV BIBELSENTER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TROENS LIV BIBELSENTER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Lyngbakkvegen 122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59 90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www.troensliv.no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960 276 965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TROENS LIV BIBELSENTER</a:t>
            </a:r>
          </a:p>
        </p:txBody>
      </p:sp>
    </p:spTree>
  </p:cSld>
  <p:clrMapOvr>
    <a:masterClrMapping xmlns:a="http://schemas.openxmlformats.org/drawingml/2006/main"/>
  </p:clrMapOvr>
</p:sld>
</file>