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0f48669f24f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d467a19a00495c"/>
  </p:sldMasterIdLst>
  <p:sldIdLst>
    <p:sldId xmlns:r="http://schemas.openxmlformats.org/officeDocument/2006/relationships" id="256" r:id="R21baeb8146e54385"/>
    <p:sldId xmlns:r="http://schemas.openxmlformats.org/officeDocument/2006/relationships" id="257" r:id="R28a7b0444674419a"/>
    <p:sldId xmlns:r="http://schemas.openxmlformats.org/officeDocument/2006/relationships" id="258" r:id="R034913146c344b38"/>
    <p:sldId xmlns:r="http://schemas.openxmlformats.org/officeDocument/2006/relationships" id="259" r:id="R9e2687bfff58453c"/>
    <p:sldId xmlns:r="http://schemas.openxmlformats.org/officeDocument/2006/relationships" id="260" r:id="R6f983f47b8de4c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467a19a00495c" /><Relationship Type="http://schemas.openxmlformats.org/officeDocument/2006/relationships/slide" Target="/ppt/slides/slide1.xml" Id="R21baeb8146e54385" /><Relationship Type="http://schemas.openxmlformats.org/officeDocument/2006/relationships/slide" Target="/ppt/slides/slide2.xml" Id="R28a7b0444674419a" /><Relationship Type="http://schemas.openxmlformats.org/officeDocument/2006/relationships/slide" Target="/ppt/slides/slide3.xml" Id="R034913146c344b38" /><Relationship Type="http://schemas.openxmlformats.org/officeDocument/2006/relationships/slide" Target="/ppt/slides/slide4.xml" Id="R9e2687bfff58453c" /><Relationship Type="http://schemas.openxmlformats.org/officeDocument/2006/relationships/slide" Target="/ppt/slides/slide5.xml" Id="R6f983f47b8de4c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5391cdb7f4d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139526e22462a" /><Relationship Type="http://schemas.openxmlformats.org/officeDocument/2006/relationships/theme" Target="/ppt/slideMasters/theme/theme1.xml" Id="R644c00dcb18149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139526e22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2a905b05e48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6476851eb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6dcb8ffa74a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1260ff4d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5a6597d91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KJØTTBYEN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KJØTTBYEN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KJØTTBYEN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KJØTTBYEN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KJØTTBYEN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KJØTTBYEN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960 267 982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KJØTTBYEN EIENDOM AS</a:t>
            </a:r>
          </a:p>
        </p:txBody>
      </p:sp>
    </p:spTree>
  </p:cSld>
  <p:clrMapOvr>
    <a:masterClrMapping xmlns:a="http://schemas.openxmlformats.org/drawingml/2006/main"/>
  </p:clrMapOvr>
</p:sld>
</file>