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b9d5817230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2f3b062e04cb5"/>
  </p:sldMasterIdLst>
  <p:sldIdLst>
    <p:sldId xmlns:r="http://schemas.openxmlformats.org/officeDocument/2006/relationships" id="256" r:id="R06413f9f4c3841fa"/>
    <p:sldId xmlns:r="http://schemas.openxmlformats.org/officeDocument/2006/relationships" id="257" r:id="R1b831e6cb9fd4619"/>
    <p:sldId xmlns:r="http://schemas.openxmlformats.org/officeDocument/2006/relationships" id="258" r:id="R0f52757399b34a9f"/>
    <p:sldId xmlns:r="http://schemas.openxmlformats.org/officeDocument/2006/relationships" id="259" r:id="R199b0687b0964ded"/>
    <p:sldId xmlns:r="http://schemas.openxmlformats.org/officeDocument/2006/relationships" id="260" r:id="R7ecd3ce2557f4bd9"/>
    <p:sldId xmlns:r="http://schemas.openxmlformats.org/officeDocument/2006/relationships" id="261" r:id="Rd8b5923db4374374"/>
    <p:sldId xmlns:r="http://schemas.openxmlformats.org/officeDocument/2006/relationships" id="262" r:id="Rf65be9275bb3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2f3b062e04cb5" /><Relationship Type="http://schemas.openxmlformats.org/officeDocument/2006/relationships/slide" Target="/ppt/slides/slide1.xml" Id="R06413f9f4c3841fa" /><Relationship Type="http://schemas.openxmlformats.org/officeDocument/2006/relationships/slide" Target="/ppt/slides/slide2.xml" Id="R1b831e6cb9fd4619" /><Relationship Type="http://schemas.openxmlformats.org/officeDocument/2006/relationships/slide" Target="/ppt/slides/slide3.xml" Id="R0f52757399b34a9f" /><Relationship Type="http://schemas.openxmlformats.org/officeDocument/2006/relationships/slide" Target="/ppt/slides/slide4.xml" Id="R199b0687b0964ded" /><Relationship Type="http://schemas.openxmlformats.org/officeDocument/2006/relationships/slide" Target="/ppt/slides/slide5.xml" Id="R7ecd3ce2557f4bd9" /><Relationship Type="http://schemas.openxmlformats.org/officeDocument/2006/relationships/slide" Target="/ppt/slides/slide6.xml" Id="Rd8b5923db4374374" /><Relationship Type="http://schemas.openxmlformats.org/officeDocument/2006/relationships/slide" Target="/ppt/slides/slide7.xml" Id="Rf65be9275bb3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e39ccf713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473457b574d2d" /><Relationship Type="http://schemas.openxmlformats.org/officeDocument/2006/relationships/theme" Target="/ppt/slideMasters/theme/theme1.xml" Id="Rab15b2745064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9473457b574d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41436de04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f9311725e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c65f28129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d57667017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7b160ecc9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aa2ee7894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c1c1ae3584e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ROSENBACH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ROSENBACH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ROSENBACH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ROSENBACH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ROSENBACH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ROSENBACH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−9 345 489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63 108 207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65 624 215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165 290 092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ROSENBACH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JTA AS  –  73,1 %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 HOLDING AS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 HOLDING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JTA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ROSENBACH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83 06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960 240 049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ROSENBACH</a:t>
            </a:r>
          </a:p>
        </p:txBody>
      </p:sp>
    </p:spTree>
  </p:cSld>
  <p:clrMapOvr>
    <a:masterClrMapping xmlns:a="http://schemas.openxmlformats.org/drawingml/2006/main"/>
  </p:clrMapOvr>
</p:sld>
</file>