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45d0638f7a42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1861a8f25a47d9"/>
  </p:sldMasterIdLst>
  <p:sldIdLst>
    <p:sldId xmlns:r="http://schemas.openxmlformats.org/officeDocument/2006/relationships" id="256" r:id="Rcc7bdf91282b42b2"/>
    <p:sldId xmlns:r="http://schemas.openxmlformats.org/officeDocument/2006/relationships" id="257" r:id="R3f99689bccbe4535"/>
    <p:sldId xmlns:r="http://schemas.openxmlformats.org/officeDocument/2006/relationships" id="258" r:id="Reb8fdf6195654312"/>
    <p:sldId xmlns:r="http://schemas.openxmlformats.org/officeDocument/2006/relationships" id="259" r:id="Rcc16433f57f54277"/>
    <p:sldId xmlns:r="http://schemas.openxmlformats.org/officeDocument/2006/relationships" id="260" r:id="Rc9f18c3c22da459d"/>
    <p:sldId xmlns:r="http://schemas.openxmlformats.org/officeDocument/2006/relationships" id="261" r:id="R690aa705277a462e"/>
    <p:sldId xmlns:r="http://schemas.openxmlformats.org/officeDocument/2006/relationships" id="262" r:id="R8978926ac9a94a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861a8f25a47d9" /><Relationship Type="http://schemas.openxmlformats.org/officeDocument/2006/relationships/slide" Target="/ppt/slides/slide1.xml" Id="Rcc7bdf91282b42b2" /><Relationship Type="http://schemas.openxmlformats.org/officeDocument/2006/relationships/slide" Target="/ppt/slides/slide2.xml" Id="R3f99689bccbe4535" /><Relationship Type="http://schemas.openxmlformats.org/officeDocument/2006/relationships/slide" Target="/ppt/slides/slide3.xml" Id="Reb8fdf6195654312" /><Relationship Type="http://schemas.openxmlformats.org/officeDocument/2006/relationships/slide" Target="/ppt/slides/slide4.xml" Id="Rcc16433f57f54277" /><Relationship Type="http://schemas.openxmlformats.org/officeDocument/2006/relationships/slide" Target="/ppt/slides/slide5.xml" Id="Rc9f18c3c22da459d" /><Relationship Type="http://schemas.openxmlformats.org/officeDocument/2006/relationships/slide" Target="/ppt/slides/slide6.xml" Id="R690aa705277a462e" /><Relationship Type="http://schemas.openxmlformats.org/officeDocument/2006/relationships/slide" Target="/ppt/slides/slide7.xml" Id="R8978926ac9a94a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81fbff64a942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2206336d94d43" /><Relationship Type="http://schemas.openxmlformats.org/officeDocument/2006/relationships/theme" Target="/ppt/slideMasters/theme/theme1.xml" Id="R609dde740d3f44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c2206336d94d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7a97ad42d43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47f0e510d44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c889ff56a4a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1846a1ffe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f8de85d5a41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7896d4f6d4b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034782c934d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BUSINESS TRAVEL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BUSINESS TRAVEL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6 597 939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23 204 755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26 205 317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MAGNUSSEN BRÅTHEN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BRÅTHEN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Johnny Bråthen, Trondheimsvegen - Jessheim 100A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jobr@berg-hansen.no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960 239 695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