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81bd2f472446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1adb9b84014c4d"/>
  </p:sldMasterIdLst>
  <p:sldIdLst>
    <p:sldId xmlns:r="http://schemas.openxmlformats.org/officeDocument/2006/relationships" id="256" r:id="R3b9f2a026af24340"/>
    <p:sldId xmlns:r="http://schemas.openxmlformats.org/officeDocument/2006/relationships" id="257" r:id="R2942c2655fa74166"/>
    <p:sldId xmlns:r="http://schemas.openxmlformats.org/officeDocument/2006/relationships" id="258" r:id="Rfb304a5ed6c940a8"/>
    <p:sldId xmlns:r="http://schemas.openxmlformats.org/officeDocument/2006/relationships" id="259" r:id="Ra569b24cc05241e3"/>
    <p:sldId xmlns:r="http://schemas.openxmlformats.org/officeDocument/2006/relationships" id="260" r:id="Re88535fb7bdd4f84"/>
    <p:sldId xmlns:r="http://schemas.openxmlformats.org/officeDocument/2006/relationships" id="261" r:id="R73fab706867b48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1adb9b84014c4d" /><Relationship Type="http://schemas.openxmlformats.org/officeDocument/2006/relationships/slide" Target="/ppt/slides/slide1.xml" Id="R3b9f2a026af24340" /><Relationship Type="http://schemas.openxmlformats.org/officeDocument/2006/relationships/slide" Target="/ppt/slides/slide2.xml" Id="R2942c2655fa74166" /><Relationship Type="http://schemas.openxmlformats.org/officeDocument/2006/relationships/slide" Target="/ppt/slides/slide3.xml" Id="Rfb304a5ed6c940a8" /><Relationship Type="http://schemas.openxmlformats.org/officeDocument/2006/relationships/slide" Target="/ppt/slides/slide4.xml" Id="Ra569b24cc05241e3" /><Relationship Type="http://schemas.openxmlformats.org/officeDocument/2006/relationships/slide" Target="/ppt/slides/slide5.xml" Id="Re88535fb7bdd4f84" /><Relationship Type="http://schemas.openxmlformats.org/officeDocument/2006/relationships/slide" Target="/ppt/slides/slide6.xml" Id="R73fab706867b48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38ed7230834b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d85270bc741b0" /><Relationship Type="http://schemas.openxmlformats.org/officeDocument/2006/relationships/theme" Target="/ppt/slideMasters/theme/theme1.xml" Id="R4d4a670c71cb4e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3d85270bc741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bb29f2a0f47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a0cb71b0144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ee1340e4d4b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0a1b245624e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1c3e5873245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34f6f51c04e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PROCON AS ble etablert [år] og holder til i Karmsund.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AGI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SIVILINGENIØR K. EKORNRUD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Stølsmyr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5542 Karmsund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84 48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960 193 466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 AS</a:t>
            </a:r>
          </a:p>
        </p:txBody>
      </p:sp>
    </p:spTree>
  </p:cSld>
  <p:clrMapOvr>
    <a:masterClrMapping xmlns:a="http://schemas.openxmlformats.org/drawingml/2006/main"/>
  </p:clrMapOvr>
</p:sld>
</file>