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8b742ac4d2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437b90a90147f6"/>
  </p:sldMasterIdLst>
  <p:sldIdLst>
    <p:sldId xmlns:r="http://schemas.openxmlformats.org/officeDocument/2006/relationships" id="256" r:id="R156f6f0e56454ce1"/>
    <p:sldId xmlns:r="http://schemas.openxmlformats.org/officeDocument/2006/relationships" id="257" r:id="Rb1d1fe54c4f44017"/>
    <p:sldId xmlns:r="http://schemas.openxmlformats.org/officeDocument/2006/relationships" id="258" r:id="Rb053434168d34b01"/>
    <p:sldId xmlns:r="http://schemas.openxmlformats.org/officeDocument/2006/relationships" id="259" r:id="R1d94785fc9744241"/>
    <p:sldId xmlns:r="http://schemas.openxmlformats.org/officeDocument/2006/relationships" id="260" r:id="R1ff3fae4275e48aa"/>
    <p:sldId xmlns:r="http://schemas.openxmlformats.org/officeDocument/2006/relationships" id="261" r:id="R7ce7bb4ca5fe4595"/>
    <p:sldId xmlns:r="http://schemas.openxmlformats.org/officeDocument/2006/relationships" id="262" r:id="R57ff413b24aa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437b90a90147f6" /><Relationship Type="http://schemas.openxmlformats.org/officeDocument/2006/relationships/slide" Target="/ppt/slides/slide1.xml" Id="R156f6f0e56454ce1" /><Relationship Type="http://schemas.openxmlformats.org/officeDocument/2006/relationships/slide" Target="/ppt/slides/slide2.xml" Id="Rb1d1fe54c4f44017" /><Relationship Type="http://schemas.openxmlformats.org/officeDocument/2006/relationships/slide" Target="/ppt/slides/slide3.xml" Id="Rb053434168d34b01" /><Relationship Type="http://schemas.openxmlformats.org/officeDocument/2006/relationships/slide" Target="/ppt/slides/slide4.xml" Id="R1d94785fc9744241" /><Relationship Type="http://schemas.openxmlformats.org/officeDocument/2006/relationships/slide" Target="/ppt/slides/slide5.xml" Id="R1ff3fae4275e48aa" /><Relationship Type="http://schemas.openxmlformats.org/officeDocument/2006/relationships/slide" Target="/ppt/slides/slide6.xml" Id="R7ce7bb4ca5fe4595" /><Relationship Type="http://schemas.openxmlformats.org/officeDocument/2006/relationships/slide" Target="/ppt/slides/slide7.xml" Id="R57ff413b24aa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04f5c249f48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6ccc2114948b4" /><Relationship Type="http://schemas.openxmlformats.org/officeDocument/2006/relationships/theme" Target="/ppt/slideMasters/theme/theme1.xml" Id="R90ad4a41013d48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e6ccc2114948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e45c8ae914e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0ec7c6c0748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a1ea602ad4a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25a7c219247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b03336bd34b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0c6ca5f4d47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e182814f040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PROCON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10 896 897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322 239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11 624 356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31 435 556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AGI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G. EKORNRUD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Stølsmyr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84 48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960 193 466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PROCON AS</a:t>
            </a:r>
          </a:p>
        </p:txBody>
      </p:sp>
    </p:spTree>
  </p:cSld>
  <p:clrMapOvr>
    <a:masterClrMapping xmlns:a="http://schemas.openxmlformats.org/drawingml/2006/main"/>
  </p:clrMapOvr>
</p:sld>
</file>