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6464a2258c43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6bbe89811c4caf"/>
  </p:sldMasterIdLst>
  <p:sldIdLst>
    <p:sldId xmlns:r="http://schemas.openxmlformats.org/officeDocument/2006/relationships" id="256" r:id="R03d8ebd5616e4f91"/>
    <p:sldId xmlns:r="http://schemas.openxmlformats.org/officeDocument/2006/relationships" id="257" r:id="Rd3e17f641b824d9b"/>
    <p:sldId xmlns:r="http://schemas.openxmlformats.org/officeDocument/2006/relationships" id="258" r:id="Rc85f5e4852564625"/>
    <p:sldId xmlns:r="http://schemas.openxmlformats.org/officeDocument/2006/relationships" id="259" r:id="Rdeee2d5a08a64b60"/>
    <p:sldId xmlns:r="http://schemas.openxmlformats.org/officeDocument/2006/relationships" id="260" r:id="R602d73ab69474abb"/>
    <p:sldId xmlns:r="http://schemas.openxmlformats.org/officeDocument/2006/relationships" id="261" r:id="Rfe2d71ffd0a04e65"/>
    <p:sldId xmlns:r="http://schemas.openxmlformats.org/officeDocument/2006/relationships" id="262" r:id="Rb9406f7cd9b547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6bbe89811c4caf" /><Relationship Type="http://schemas.openxmlformats.org/officeDocument/2006/relationships/slide" Target="/ppt/slides/slide1.xml" Id="R03d8ebd5616e4f91" /><Relationship Type="http://schemas.openxmlformats.org/officeDocument/2006/relationships/slide" Target="/ppt/slides/slide2.xml" Id="Rd3e17f641b824d9b" /><Relationship Type="http://schemas.openxmlformats.org/officeDocument/2006/relationships/slide" Target="/ppt/slides/slide3.xml" Id="Rc85f5e4852564625" /><Relationship Type="http://schemas.openxmlformats.org/officeDocument/2006/relationships/slide" Target="/ppt/slides/slide4.xml" Id="Rdeee2d5a08a64b60" /><Relationship Type="http://schemas.openxmlformats.org/officeDocument/2006/relationships/slide" Target="/ppt/slides/slide5.xml" Id="R602d73ab69474abb" /><Relationship Type="http://schemas.openxmlformats.org/officeDocument/2006/relationships/slide" Target="/ppt/slides/slide6.xml" Id="Rfe2d71ffd0a04e65" /><Relationship Type="http://schemas.openxmlformats.org/officeDocument/2006/relationships/slide" Target="/ppt/slides/slide7.xml" Id="Rb9406f7cd9b547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0bf27305f44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fbb74d3424fe1" /><Relationship Type="http://schemas.openxmlformats.org/officeDocument/2006/relationships/theme" Target="/ppt/slideMasters/theme/theme1.xml" Id="Re657b6436e1d48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0fbb74d3424f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c0cda536542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3ebaaf4ba45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61f2fd46f42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c408fcc4842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b88eb64ad4e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ab4a9f3ff45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c92d1e43f4f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OSTERØY SKOGSAMARBEID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OSTERØY SKOGSAMARBEID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OSTERØY SKOGSAMARBEID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OSTERØY SKOGSAMARBEID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OSTERØY SKOGSAMARBEID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OSTERØY SKOGSAMARBEID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224 727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OSTERØY SKOGSAMARBEID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BYSHEIM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OSTERØY SKOGSAMARBEID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Åsgardane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960 189 809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OSTERØY SKOGSAMARBEID AS</a:t>
            </a:r>
          </a:p>
        </p:txBody>
      </p:sp>
    </p:spTree>
  </p:cSld>
  <p:clrMapOvr>
    <a:masterClrMapping xmlns:a="http://schemas.openxmlformats.org/drawingml/2006/main"/>
  </p:clrMapOvr>
</p:sld>
</file>