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80c1ce422044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32b11aa4b745c5"/>
  </p:sldMasterIdLst>
  <p:sldIdLst>
    <p:sldId xmlns:r="http://schemas.openxmlformats.org/officeDocument/2006/relationships" id="256" r:id="R9c0e08cb90bf4bf2"/>
    <p:sldId xmlns:r="http://schemas.openxmlformats.org/officeDocument/2006/relationships" id="257" r:id="Raf5a9c823aeb4618"/>
    <p:sldId xmlns:r="http://schemas.openxmlformats.org/officeDocument/2006/relationships" id="258" r:id="R9a25332a47d84bae"/>
    <p:sldId xmlns:r="http://schemas.openxmlformats.org/officeDocument/2006/relationships" id="259" r:id="Rab712106fe7a43d6"/>
    <p:sldId xmlns:r="http://schemas.openxmlformats.org/officeDocument/2006/relationships" id="260" r:id="R0bf986b0b41547b1"/>
    <p:sldId xmlns:r="http://schemas.openxmlformats.org/officeDocument/2006/relationships" id="261" r:id="R2e7e0b866abf40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32b11aa4b745c5" /><Relationship Type="http://schemas.openxmlformats.org/officeDocument/2006/relationships/slide" Target="/ppt/slides/slide1.xml" Id="R9c0e08cb90bf4bf2" /><Relationship Type="http://schemas.openxmlformats.org/officeDocument/2006/relationships/slide" Target="/ppt/slides/slide2.xml" Id="Raf5a9c823aeb4618" /><Relationship Type="http://schemas.openxmlformats.org/officeDocument/2006/relationships/slide" Target="/ppt/slides/slide3.xml" Id="R9a25332a47d84bae" /><Relationship Type="http://schemas.openxmlformats.org/officeDocument/2006/relationships/slide" Target="/ppt/slides/slide4.xml" Id="Rab712106fe7a43d6" /><Relationship Type="http://schemas.openxmlformats.org/officeDocument/2006/relationships/slide" Target="/ppt/slides/slide5.xml" Id="R0bf986b0b41547b1" /><Relationship Type="http://schemas.openxmlformats.org/officeDocument/2006/relationships/slide" Target="/ppt/slides/slide6.xml" Id="R2e7e0b866abf40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594c17c1c44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187f667e34222" /><Relationship Type="http://schemas.openxmlformats.org/officeDocument/2006/relationships/theme" Target="/ppt/slideMasters/theme/theme1.xml" Id="Re994f3d1a8654c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c187f667e342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6bc1d73db46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0f1b7bc9f46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ee0a4cb774c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5dfb11c3b4c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00dec4e2e48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2109bfc3443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RIKSHEIM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RIKSHEIM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RIKSHEIM CONSULTING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RIKSHEIM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RIKSHEIM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RIKSHEIM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SINDRE RIKSHEIM  –  54,0 %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SIGMUND RIKSHEIM  –  46,0 %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RIKSHEIM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Breivika industriveg 35B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11 58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firmapost@riksheim.no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960 186 516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RIKSHEIM CONSULTING AS</a:t>
            </a:r>
          </a:p>
        </p:txBody>
      </p:sp>
    </p:spTree>
  </p:cSld>
  <p:clrMapOvr>
    <a:masterClrMapping xmlns:a="http://schemas.openxmlformats.org/drawingml/2006/main"/>
  </p:clrMapOvr>
</p:sld>
</file>