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0eaa46b6748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1c417ba5d4651"/>
  </p:sldMasterIdLst>
  <p:sldIdLst>
    <p:sldId xmlns:r="http://schemas.openxmlformats.org/officeDocument/2006/relationships" id="256" r:id="R584b486d72184685"/>
    <p:sldId xmlns:r="http://schemas.openxmlformats.org/officeDocument/2006/relationships" id="257" r:id="R4f4b9f36dee743d0"/>
    <p:sldId xmlns:r="http://schemas.openxmlformats.org/officeDocument/2006/relationships" id="258" r:id="Rbb926d2660db4900"/>
    <p:sldId xmlns:r="http://schemas.openxmlformats.org/officeDocument/2006/relationships" id="259" r:id="R657503bdce074e93"/>
    <p:sldId xmlns:r="http://schemas.openxmlformats.org/officeDocument/2006/relationships" id="260" r:id="Rac60ba2fd0b94c8c"/>
    <p:sldId xmlns:r="http://schemas.openxmlformats.org/officeDocument/2006/relationships" id="261" r:id="R2536c01f00f64ae5"/>
    <p:sldId xmlns:r="http://schemas.openxmlformats.org/officeDocument/2006/relationships" id="262" r:id="Rb9efa1eaa71c4a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1c417ba5d4651" /><Relationship Type="http://schemas.openxmlformats.org/officeDocument/2006/relationships/slide" Target="/ppt/slides/slide1.xml" Id="R584b486d72184685" /><Relationship Type="http://schemas.openxmlformats.org/officeDocument/2006/relationships/slide" Target="/ppt/slides/slide2.xml" Id="R4f4b9f36dee743d0" /><Relationship Type="http://schemas.openxmlformats.org/officeDocument/2006/relationships/slide" Target="/ppt/slides/slide3.xml" Id="Rbb926d2660db4900" /><Relationship Type="http://schemas.openxmlformats.org/officeDocument/2006/relationships/slide" Target="/ppt/slides/slide4.xml" Id="R657503bdce074e93" /><Relationship Type="http://schemas.openxmlformats.org/officeDocument/2006/relationships/slide" Target="/ppt/slides/slide5.xml" Id="Rac60ba2fd0b94c8c" /><Relationship Type="http://schemas.openxmlformats.org/officeDocument/2006/relationships/slide" Target="/ppt/slides/slide6.xml" Id="R2536c01f00f64ae5" /><Relationship Type="http://schemas.openxmlformats.org/officeDocument/2006/relationships/slide" Target="/ppt/slides/slide7.xml" Id="Rb9efa1eaa71c4a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0cf618a0a4d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ce7530dbe428a" /><Relationship Type="http://schemas.openxmlformats.org/officeDocument/2006/relationships/theme" Target="/ppt/slideMasters/theme/theme1.xml" Id="Re57229234ac34c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6ce7530dbe42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6b91710f143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14d444d4249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bdb6721eb4e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7d26502fe4a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9a9b0d29643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2a257988a42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e0abf11dc4c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HARELAND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HARELAND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HARELAND ENGINEERING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HARELAND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HARELAND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HARELAND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4 511 185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HARELAND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HARELAND KURT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HARELAND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Varabergmyra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4051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firma@hareng.no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960 141 172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HARELAND ENGINEERING AS</a:t>
            </a:r>
          </a:p>
        </p:txBody>
      </p:sp>
    </p:spTree>
  </p:cSld>
  <p:clrMapOvr>
    <a:masterClrMapping xmlns:a="http://schemas.openxmlformats.org/drawingml/2006/main"/>
  </p:clrMapOvr>
</p:sld>
</file>