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1445320fe42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316dd8f98545cb"/>
  </p:sldMasterIdLst>
  <p:sldIdLst>
    <p:sldId xmlns:r="http://schemas.openxmlformats.org/officeDocument/2006/relationships" id="256" r:id="R7708b18832f84d34"/>
    <p:sldId xmlns:r="http://schemas.openxmlformats.org/officeDocument/2006/relationships" id="257" r:id="R3a24f132715e432f"/>
    <p:sldId xmlns:r="http://schemas.openxmlformats.org/officeDocument/2006/relationships" id="258" r:id="R8fd57c11984c432e"/>
    <p:sldId xmlns:r="http://schemas.openxmlformats.org/officeDocument/2006/relationships" id="259" r:id="R800ca10a87154655"/>
    <p:sldId xmlns:r="http://schemas.openxmlformats.org/officeDocument/2006/relationships" id="260" r:id="Ra9dafb507182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16dd8f98545cb" /><Relationship Type="http://schemas.openxmlformats.org/officeDocument/2006/relationships/slide" Target="/ppt/slides/slide1.xml" Id="R7708b18832f84d34" /><Relationship Type="http://schemas.openxmlformats.org/officeDocument/2006/relationships/slide" Target="/ppt/slides/slide2.xml" Id="R3a24f132715e432f" /><Relationship Type="http://schemas.openxmlformats.org/officeDocument/2006/relationships/slide" Target="/ppt/slides/slide3.xml" Id="R8fd57c11984c432e" /><Relationship Type="http://schemas.openxmlformats.org/officeDocument/2006/relationships/slide" Target="/ppt/slides/slide4.xml" Id="R800ca10a87154655" /><Relationship Type="http://schemas.openxmlformats.org/officeDocument/2006/relationships/slide" Target="/ppt/slides/slide5.xml" Id="Ra9dafb507182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3d04e9b1e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c8c254b5246b8" /><Relationship Type="http://schemas.openxmlformats.org/officeDocument/2006/relationships/theme" Target="/ppt/slideMasters/theme/theme1.xml" Id="Rddb1309c41bd4e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c8c254b52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e51ff4ee4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791d51aba49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4a1b278a7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26cf2749143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df728e0de46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960 095 006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REGNSKAPSSERVICE AS</a:t>
            </a:r>
          </a:p>
        </p:txBody>
      </p:sp>
    </p:spTree>
  </p:cSld>
  <p:clrMapOvr>
    <a:masterClrMapping xmlns:a="http://schemas.openxmlformats.org/drawingml/2006/main"/>
  </p:clrMapOvr>
</p:sld>
</file>