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29f5d05ed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79e92572664a81"/>
  </p:sldMasterIdLst>
  <p:sldIdLst>
    <p:sldId xmlns:r="http://schemas.openxmlformats.org/officeDocument/2006/relationships" id="256" r:id="Rcb94048e5dd04ba1"/>
    <p:sldId xmlns:r="http://schemas.openxmlformats.org/officeDocument/2006/relationships" id="257" r:id="R37f44552c0a94d7e"/>
    <p:sldId xmlns:r="http://schemas.openxmlformats.org/officeDocument/2006/relationships" id="258" r:id="Rfa1ff53cff3d47a4"/>
    <p:sldId xmlns:r="http://schemas.openxmlformats.org/officeDocument/2006/relationships" id="259" r:id="R0ba4d50ed94d49b5"/>
    <p:sldId xmlns:r="http://schemas.openxmlformats.org/officeDocument/2006/relationships" id="260" r:id="R97891f4e6b5a43d4"/>
    <p:sldId xmlns:r="http://schemas.openxmlformats.org/officeDocument/2006/relationships" id="261" r:id="R292a1cdb95234066"/>
    <p:sldId xmlns:r="http://schemas.openxmlformats.org/officeDocument/2006/relationships" id="262" r:id="Ra5fcd79f05b5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9e92572664a81" /><Relationship Type="http://schemas.openxmlformats.org/officeDocument/2006/relationships/slide" Target="/ppt/slides/slide1.xml" Id="Rcb94048e5dd04ba1" /><Relationship Type="http://schemas.openxmlformats.org/officeDocument/2006/relationships/slide" Target="/ppt/slides/slide2.xml" Id="R37f44552c0a94d7e" /><Relationship Type="http://schemas.openxmlformats.org/officeDocument/2006/relationships/slide" Target="/ppt/slides/slide3.xml" Id="Rfa1ff53cff3d47a4" /><Relationship Type="http://schemas.openxmlformats.org/officeDocument/2006/relationships/slide" Target="/ppt/slides/slide4.xml" Id="R0ba4d50ed94d49b5" /><Relationship Type="http://schemas.openxmlformats.org/officeDocument/2006/relationships/slide" Target="/ppt/slides/slide5.xml" Id="R97891f4e6b5a43d4" /><Relationship Type="http://schemas.openxmlformats.org/officeDocument/2006/relationships/slide" Target="/ppt/slides/slide6.xml" Id="R292a1cdb95234066" /><Relationship Type="http://schemas.openxmlformats.org/officeDocument/2006/relationships/slide" Target="/ppt/slides/slide7.xml" Id="Ra5fcd79f05b5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14144de17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107f54344717" /><Relationship Type="http://schemas.openxmlformats.org/officeDocument/2006/relationships/theme" Target="/ppt/slideMasters/theme/theme1.xml" Id="R1153123eaf5845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8107f5434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90792a3e340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b97d71eb740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b1e4a4b2340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be11a841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5e663d5b9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54ffa0a9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ef987ca4e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TRUCKNOR ARENDAL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TRUCKNOR ARENDAL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33 117 448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3 391 189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11 316 338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17 543 503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TRUCKNOR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960 070 682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TRUCKNOR ARENDAL AS</a:t>
            </a:r>
          </a:p>
        </p:txBody>
      </p:sp>
    </p:spTree>
  </p:cSld>
  <p:clrMapOvr>
    <a:masterClrMapping xmlns:a="http://schemas.openxmlformats.org/drawingml/2006/main"/>
  </p:clrMapOvr>
</p:sld>
</file>