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fe47097ef9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d8fb9c2f824f12"/>
  </p:sldMasterIdLst>
  <p:sldIdLst>
    <p:sldId xmlns:r="http://schemas.openxmlformats.org/officeDocument/2006/relationships" id="256" r:id="R07c099d0be5c483d"/>
    <p:sldId xmlns:r="http://schemas.openxmlformats.org/officeDocument/2006/relationships" id="257" r:id="R05d90672aafe4817"/>
    <p:sldId xmlns:r="http://schemas.openxmlformats.org/officeDocument/2006/relationships" id="258" r:id="Ra407b34f4a604c0a"/>
    <p:sldId xmlns:r="http://schemas.openxmlformats.org/officeDocument/2006/relationships" id="259" r:id="R2208657cac46452e"/>
    <p:sldId xmlns:r="http://schemas.openxmlformats.org/officeDocument/2006/relationships" id="260" r:id="Rc3f3f39248c54f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8fb9c2f824f12" /><Relationship Type="http://schemas.openxmlformats.org/officeDocument/2006/relationships/slide" Target="/ppt/slides/slide1.xml" Id="R07c099d0be5c483d" /><Relationship Type="http://schemas.openxmlformats.org/officeDocument/2006/relationships/slide" Target="/ppt/slides/slide2.xml" Id="R05d90672aafe4817" /><Relationship Type="http://schemas.openxmlformats.org/officeDocument/2006/relationships/slide" Target="/ppt/slides/slide3.xml" Id="Ra407b34f4a604c0a" /><Relationship Type="http://schemas.openxmlformats.org/officeDocument/2006/relationships/slide" Target="/ppt/slides/slide4.xml" Id="R2208657cac46452e" /><Relationship Type="http://schemas.openxmlformats.org/officeDocument/2006/relationships/slide" Target="/ppt/slides/slide5.xml" Id="Rc3f3f39248c54f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ad62888f54f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bc27d172f4a8b" /><Relationship Type="http://schemas.openxmlformats.org/officeDocument/2006/relationships/theme" Target="/ppt/slideMasters/theme/theme1.xml" Id="Rb25db7c5a446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3bc27d172f4a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31307d68d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c0f03f68d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8541a4e5740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3a1b4a32a40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70a97b68040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SJØSTJERNA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SJØSTJERNA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SJØSTJERNA 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SJØSTJERNA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SJØSTJERNA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SJØSTJERNA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960 064 259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SJØSTJERNA BARNEHAGE AS</a:t>
            </a:r>
          </a:p>
        </p:txBody>
      </p:sp>
    </p:spTree>
  </p:cSld>
  <p:clrMapOvr>
    <a:masterClrMapping xmlns:a="http://schemas.openxmlformats.org/drawingml/2006/main"/>
  </p:clrMapOvr>
</p:sld>
</file>