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aa0460a3c49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145f58ca954857"/>
  </p:sldMasterIdLst>
  <p:sldIdLst>
    <p:sldId xmlns:r="http://schemas.openxmlformats.org/officeDocument/2006/relationships" id="256" r:id="R30c1da39665d44b7"/>
    <p:sldId xmlns:r="http://schemas.openxmlformats.org/officeDocument/2006/relationships" id="257" r:id="R169622af4fa24a7b"/>
    <p:sldId xmlns:r="http://schemas.openxmlformats.org/officeDocument/2006/relationships" id="258" r:id="R322ed1d1ccf24453"/>
    <p:sldId xmlns:r="http://schemas.openxmlformats.org/officeDocument/2006/relationships" id="259" r:id="R3c23700667c44949"/>
    <p:sldId xmlns:r="http://schemas.openxmlformats.org/officeDocument/2006/relationships" id="260" r:id="R6ad312b02d104fc1"/>
    <p:sldId xmlns:r="http://schemas.openxmlformats.org/officeDocument/2006/relationships" id="261" r:id="R9ae26fc2be774f07"/>
    <p:sldId xmlns:r="http://schemas.openxmlformats.org/officeDocument/2006/relationships" id="262" r:id="Rc4cf31baae0246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145f58ca954857" /><Relationship Type="http://schemas.openxmlformats.org/officeDocument/2006/relationships/slide" Target="/ppt/slides/slide1.xml" Id="R30c1da39665d44b7" /><Relationship Type="http://schemas.openxmlformats.org/officeDocument/2006/relationships/slide" Target="/ppt/slides/slide2.xml" Id="R169622af4fa24a7b" /><Relationship Type="http://schemas.openxmlformats.org/officeDocument/2006/relationships/slide" Target="/ppt/slides/slide3.xml" Id="R322ed1d1ccf24453" /><Relationship Type="http://schemas.openxmlformats.org/officeDocument/2006/relationships/slide" Target="/ppt/slides/slide4.xml" Id="R3c23700667c44949" /><Relationship Type="http://schemas.openxmlformats.org/officeDocument/2006/relationships/slide" Target="/ppt/slides/slide5.xml" Id="R6ad312b02d104fc1" /><Relationship Type="http://schemas.openxmlformats.org/officeDocument/2006/relationships/slide" Target="/ppt/slides/slide6.xml" Id="R9ae26fc2be774f07" /><Relationship Type="http://schemas.openxmlformats.org/officeDocument/2006/relationships/slide" Target="/ppt/slides/slide7.xml" Id="Rc4cf31baae0246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985e02de9e4e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1b188ebc74e55" /><Relationship Type="http://schemas.openxmlformats.org/officeDocument/2006/relationships/theme" Target="/ppt/slideMasters/theme/theme1.xml" Id="Racf6b9e26a2742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b1b188ebc74e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910f1e74441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6c646601b45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112b7bea64e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3bc53c3c04f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bb6e3b24b4a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7589a55f642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9073dea0f42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A1 PRIMA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PRIMA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A1 PRIMA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PRIMA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PRIMA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PRIMA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1 893 796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212 235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467 641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PRIMA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FALCH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PRIMA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Birkelands vei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32 31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960 031 180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A1 PRIMA REGNSKAP AS</a:t>
            </a:r>
          </a:p>
        </p:txBody>
      </p:sp>
    </p:spTree>
  </p:cSld>
  <p:clrMapOvr>
    <a:masterClrMapping xmlns:a="http://schemas.openxmlformats.org/drawingml/2006/main"/>
  </p:clrMapOvr>
</p:sld>
</file>