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a0ceb300a0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2e1bc3581849b6"/>
  </p:sldMasterIdLst>
  <p:sldIdLst>
    <p:sldId xmlns:r="http://schemas.openxmlformats.org/officeDocument/2006/relationships" id="256" r:id="Rb9f2df4664ea48ad"/>
    <p:sldId xmlns:r="http://schemas.openxmlformats.org/officeDocument/2006/relationships" id="257" r:id="R7a3b364ab1784ec0"/>
    <p:sldId xmlns:r="http://schemas.openxmlformats.org/officeDocument/2006/relationships" id="258" r:id="Rb4aa0a68334949c3"/>
    <p:sldId xmlns:r="http://schemas.openxmlformats.org/officeDocument/2006/relationships" id="259" r:id="R8c007b4f3b574f83"/>
    <p:sldId xmlns:r="http://schemas.openxmlformats.org/officeDocument/2006/relationships" id="260" r:id="Rcc4c81a449ee445a"/>
    <p:sldId xmlns:r="http://schemas.openxmlformats.org/officeDocument/2006/relationships" id="261" r:id="Ra624defcca8049c3"/>
    <p:sldId xmlns:r="http://schemas.openxmlformats.org/officeDocument/2006/relationships" id="262" r:id="Re00ca2938e6f44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e1bc3581849b6" /><Relationship Type="http://schemas.openxmlformats.org/officeDocument/2006/relationships/slide" Target="/ppt/slides/slide1.xml" Id="Rb9f2df4664ea48ad" /><Relationship Type="http://schemas.openxmlformats.org/officeDocument/2006/relationships/slide" Target="/ppt/slides/slide2.xml" Id="R7a3b364ab1784ec0" /><Relationship Type="http://schemas.openxmlformats.org/officeDocument/2006/relationships/slide" Target="/ppt/slides/slide3.xml" Id="Rb4aa0a68334949c3" /><Relationship Type="http://schemas.openxmlformats.org/officeDocument/2006/relationships/slide" Target="/ppt/slides/slide4.xml" Id="R8c007b4f3b574f83" /><Relationship Type="http://schemas.openxmlformats.org/officeDocument/2006/relationships/slide" Target="/ppt/slides/slide5.xml" Id="Rcc4c81a449ee445a" /><Relationship Type="http://schemas.openxmlformats.org/officeDocument/2006/relationships/slide" Target="/ppt/slides/slide6.xml" Id="Ra624defcca8049c3" /><Relationship Type="http://schemas.openxmlformats.org/officeDocument/2006/relationships/slide" Target="/ppt/slides/slide7.xml" Id="Re00ca2938e6f44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9664af53048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becd656a54b2a" /><Relationship Type="http://schemas.openxmlformats.org/officeDocument/2006/relationships/theme" Target="/ppt/slideMasters/theme/theme1.xml" Id="R138edce494444a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4becd656a54b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10729aa754e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82211900943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45646b85246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8bf709e1344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9fa3b107d40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a0cbe797c47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d9432029944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SYVERSEN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SYVERSEN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SYVERSEN ANLEGG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SYVERSEN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SYVERSEN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SYVERSEN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2 161 158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2 008 819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SYVERSEN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SYVERSEN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2380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959 971 749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SYVERSEN ANLEGG AS</a:t>
            </a:r>
          </a:p>
        </p:txBody>
      </p:sp>
    </p:spTree>
  </p:cSld>
  <p:clrMapOvr>
    <a:masterClrMapping xmlns:a="http://schemas.openxmlformats.org/drawingml/2006/main"/>
  </p:clrMapOvr>
</p:sld>
</file>