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aa0e4af41374d0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53207c2650c4d74"/>
  </p:sldMasterIdLst>
  <p:sldIdLst>
    <p:sldId xmlns:r="http://schemas.openxmlformats.org/officeDocument/2006/relationships" id="256" r:id="Re3f33342f0144fdd"/>
    <p:sldId xmlns:r="http://schemas.openxmlformats.org/officeDocument/2006/relationships" id="257" r:id="R9ff4cc9aa1bb4989"/>
    <p:sldId xmlns:r="http://schemas.openxmlformats.org/officeDocument/2006/relationships" id="258" r:id="R5e2cbac34f2340f9"/>
    <p:sldId xmlns:r="http://schemas.openxmlformats.org/officeDocument/2006/relationships" id="259" r:id="Rcf7b624e64b6415a"/>
    <p:sldId xmlns:r="http://schemas.openxmlformats.org/officeDocument/2006/relationships" id="260" r:id="R18e012e941b845f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53207c2650c4d74" /><Relationship Type="http://schemas.openxmlformats.org/officeDocument/2006/relationships/slide" Target="/ppt/slides/slide1.xml" Id="Re3f33342f0144fdd" /><Relationship Type="http://schemas.openxmlformats.org/officeDocument/2006/relationships/slide" Target="/ppt/slides/slide2.xml" Id="R9ff4cc9aa1bb4989" /><Relationship Type="http://schemas.openxmlformats.org/officeDocument/2006/relationships/slide" Target="/ppt/slides/slide3.xml" Id="R5e2cbac34f2340f9" /><Relationship Type="http://schemas.openxmlformats.org/officeDocument/2006/relationships/slide" Target="/ppt/slides/slide4.xml" Id="Rcf7b624e64b6415a" /><Relationship Type="http://schemas.openxmlformats.org/officeDocument/2006/relationships/slide" Target="/ppt/slides/slide5.xml" Id="R18e012e941b845f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6db8f48a4e946f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1b5b3e48314520" /><Relationship Type="http://schemas.openxmlformats.org/officeDocument/2006/relationships/theme" Target="/ppt/slideMasters/theme/theme1.xml" Id="R0bceda0d37ac4b2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81b5b3e4831452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4e4ef8983b463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8d0cccbf684e5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f070338dfe482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18124519e74be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7ac8ce94c540b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BRUNEL KKN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BRUNEL KKN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BRUNEL KKN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BRUNEL KKN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BRUNEL KKN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BRUNEL KKN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959 956 510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BRUNEL KKN AS</a:t>
            </a:r>
          </a:p>
        </p:txBody>
      </p:sp>
    </p:spTree>
  </p:cSld>
  <p:clrMapOvr>
    <a:masterClrMapping xmlns:a="http://schemas.openxmlformats.org/drawingml/2006/main"/>
  </p:clrMapOvr>
</p:sld>
</file>