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f89c050de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35a24a41a4204"/>
  </p:sldMasterIdLst>
  <p:sldIdLst>
    <p:sldId xmlns:r="http://schemas.openxmlformats.org/officeDocument/2006/relationships" id="256" r:id="Rd45f7eedef064f0c"/>
    <p:sldId xmlns:r="http://schemas.openxmlformats.org/officeDocument/2006/relationships" id="257" r:id="Rd4f5ff79a87940e3"/>
    <p:sldId xmlns:r="http://schemas.openxmlformats.org/officeDocument/2006/relationships" id="258" r:id="R70ec610e17e64bca"/>
    <p:sldId xmlns:r="http://schemas.openxmlformats.org/officeDocument/2006/relationships" id="259" r:id="R71aa3d01a2c54b6a"/>
    <p:sldId xmlns:r="http://schemas.openxmlformats.org/officeDocument/2006/relationships" id="260" r:id="R4500bb623d2e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35a24a41a4204" /><Relationship Type="http://schemas.openxmlformats.org/officeDocument/2006/relationships/slide" Target="/ppt/slides/slide1.xml" Id="Rd45f7eedef064f0c" /><Relationship Type="http://schemas.openxmlformats.org/officeDocument/2006/relationships/slide" Target="/ppt/slides/slide2.xml" Id="Rd4f5ff79a87940e3" /><Relationship Type="http://schemas.openxmlformats.org/officeDocument/2006/relationships/slide" Target="/ppt/slides/slide3.xml" Id="R70ec610e17e64bca" /><Relationship Type="http://schemas.openxmlformats.org/officeDocument/2006/relationships/slide" Target="/ppt/slides/slide4.xml" Id="R71aa3d01a2c54b6a" /><Relationship Type="http://schemas.openxmlformats.org/officeDocument/2006/relationships/slide" Target="/ppt/slides/slide5.xml" Id="R4500bb623d2e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260b83890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a37a548fe4718" /><Relationship Type="http://schemas.openxmlformats.org/officeDocument/2006/relationships/theme" Target="/ppt/slideMasters/theme/theme1.xml" Id="Rf6394dece0fd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a37a548fe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9640232d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ea96e27f6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e2d6b104b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4a0f73353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5a38330b2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FYRSTIKKALLEEN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FYRSTIKKALLEEN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FYRSTIKKALLEEN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FYRSTIKKALLEEN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FYRSTIKKALLEEN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FYRSTIKKALLEEN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959 938 733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FYRSTIKKALLEEN 3 AS</a:t>
            </a:r>
          </a:p>
        </p:txBody>
      </p:sp>
    </p:spTree>
  </p:cSld>
  <p:clrMapOvr>
    <a:masterClrMapping xmlns:a="http://schemas.openxmlformats.org/drawingml/2006/main"/>
  </p:clrMapOvr>
</p:sld>
</file>