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4067770d9440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44b861f23a4550"/>
  </p:sldMasterIdLst>
  <p:sldIdLst>
    <p:sldId xmlns:r="http://schemas.openxmlformats.org/officeDocument/2006/relationships" id="256" r:id="R6c85191b0b904d0e"/>
    <p:sldId xmlns:r="http://schemas.openxmlformats.org/officeDocument/2006/relationships" id="257" r:id="Rde66dd0c77ca4507"/>
    <p:sldId xmlns:r="http://schemas.openxmlformats.org/officeDocument/2006/relationships" id="258" r:id="R3edc679a37614d94"/>
    <p:sldId xmlns:r="http://schemas.openxmlformats.org/officeDocument/2006/relationships" id="259" r:id="Ree9801ded31b4592"/>
    <p:sldId xmlns:r="http://schemas.openxmlformats.org/officeDocument/2006/relationships" id="260" r:id="R243b9d14134c4cd2"/>
    <p:sldId xmlns:r="http://schemas.openxmlformats.org/officeDocument/2006/relationships" id="261" r:id="Ra2bc4c35d6954b0b"/>
    <p:sldId xmlns:r="http://schemas.openxmlformats.org/officeDocument/2006/relationships" id="262" r:id="Rbaf01788fb324f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44b861f23a4550" /><Relationship Type="http://schemas.openxmlformats.org/officeDocument/2006/relationships/slide" Target="/ppt/slides/slide1.xml" Id="R6c85191b0b904d0e" /><Relationship Type="http://schemas.openxmlformats.org/officeDocument/2006/relationships/slide" Target="/ppt/slides/slide2.xml" Id="Rde66dd0c77ca4507" /><Relationship Type="http://schemas.openxmlformats.org/officeDocument/2006/relationships/slide" Target="/ppt/slides/slide3.xml" Id="R3edc679a37614d94" /><Relationship Type="http://schemas.openxmlformats.org/officeDocument/2006/relationships/slide" Target="/ppt/slides/slide4.xml" Id="Ree9801ded31b4592" /><Relationship Type="http://schemas.openxmlformats.org/officeDocument/2006/relationships/slide" Target="/ppt/slides/slide5.xml" Id="R243b9d14134c4cd2" /><Relationship Type="http://schemas.openxmlformats.org/officeDocument/2006/relationships/slide" Target="/ppt/slides/slide6.xml" Id="Ra2bc4c35d6954b0b" /><Relationship Type="http://schemas.openxmlformats.org/officeDocument/2006/relationships/slide" Target="/ppt/slides/slide7.xml" Id="Rbaf01788fb324f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9071d4143543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d5bf5af7304925" /><Relationship Type="http://schemas.openxmlformats.org/officeDocument/2006/relationships/theme" Target="/ppt/slideMasters/theme/theme1.xml" Id="Rf96882b7f5cb4c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d5bf5af73049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97f3108ea4e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e56ee108544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77402ce0746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e01fffc8947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cd7edf2bb46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d7147d5bc4d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e0358c0f945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JOHN &amp; KAARE CHRISTIANSEN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JOHN &amp; KAARE CHRISTIANSEN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JOHN &amp; KAARE CHRISTIANSEN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JOHN &amp; KAARE CHRISTIANSEN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JOHN &amp; KAARE CHRISTIANSEN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JOHN &amp; KAARE CHRISTIANSEN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−57 467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689 377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15 490 848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16 029 563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JOHN &amp; KAARE CHRISTIANSEN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CHRISTIANSEN ARE HULAAS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SILJE HULAAS AA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MANSTAD-HULAAS FRODE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CHRISTIANSEN BJØRN W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JOHN &amp; KAARE CHRISTIANSEN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Lindemans gate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bjorn.christiansen@gmail.com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959 937 206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JOHN &amp; KAARE CHRISTIANSEN</a:t>
            </a:r>
          </a:p>
        </p:txBody>
      </p:sp>
    </p:spTree>
  </p:cSld>
  <p:clrMapOvr>
    <a:masterClrMapping xmlns:a="http://schemas.openxmlformats.org/drawingml/2006/main"/>
  </p:clrMapOvr>
</p:sld>
</file>