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ad9d99a22642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e0798f42d4443a"/>
  </p:sldMasterIdLst>
  <p:sldIdLst>
    <p:sldId xmlns:r="http://schemas.openxmlformats.org/officeDocument/2006/relationships" id="256" r:id="R8fbef805c24f48b5"/>
    <p:sldId xmlns:r="http://schemas.openxmlformats.org/officeDocument/2006/relationships" id="257" r:id="Rf284a2a59f7a40e9"/>
    <p:sldId xmlns:r="http://schemas.openxmlformats.org/officeDocument/2006/relationships" id="258" r:id="Rbb39c9c34bde45c1"/>
    <p:sldId xmlns:r="http://schemas.openxmlformats.org/officeDocument/2006/relationships" id="259" r:id="R6442e54fc882406e"/>
    <p:sldId xmlns:r="http://schemas.openxmlformats.org/officeDocument/2006/relationships" id="260" r:id="R83f6a9de25b144c6"/>
    <p:sldId xmlns:r="http://schemas.openxmlformats.org/officeDocument/2006/relationships" id="261" r:id="R6d8132ff0a604101"/>
    <p:sldId xmlns:r="http://schemas.openxmlformats.org/officeDocument/2006/relationships" id="262" r:id="R1b0e269e612045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e0798f42d4443a" /><Relationship Type="http://schemas.openxmlformats.org/officeDocument/2006/relationships/slide" Target="/ppt/slides/slide1.xml" Id="R8fbef805c24f48b5" /><Relationship Type="http://schemas.openxmlformats.org/officeDocument/2006/relationships/slide" Target="/ppt/slides/slide2.xml" Id="Rf284a2a59f7a40e9" /><Relationship Type="http://schemas.openxmlformats.org/officeDocument/2006/relationships/slide" Target="/ppt/slides/slide3.xml" Id="Rbb39c9c34bde45c1" /><Relationship Type="http://schemas.openxmlformats.org/officeDocument/2006/relationships/slide" Target="/ppt/slides/slide4.xml" Id="R6442e54fc882406e" /><Relationship Type="http://schemas.openxmlformats.org/officeDocument/2006/relationships/slide" Target="/ppt/slides/slide5.xml" Id="R83f6a9de25b144c6" /><Relationship Type="http://schemas.openxmlformats.org/officeDocument/2006/relationships/slide" Target="/ppt/slides/slide6.xml" Id="R6d8132ff0a604101" /><Relationship Type="http://schemas.openxmlformats.org/officeDocument/2006/relationships/slide" Target="/ppt/slides/slide7.xml" Id="R1b0e269e612045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c15a78d69d4a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69d506d03465e" /><Relationship Type="http://schemas.openxmlformats.org/officeDocument/2006/relationships/theme" Target="/ppt/slideMasters/theme/theme1.xml" Id="Rafdb79d87a354f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c69d506d0346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f914e4c1d41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591c5b92843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0287236e944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843a6ab8e4d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20676db2a4f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6d4592b4649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eea59a1fb4e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FARSUND REISEBYRÅ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3 528 186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489 169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417 214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436 774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2 076 664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ALBREKTSEN TORE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BRØVIG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VENTUROS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