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f9f6991f3749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a0d32ce5474350"/>
  </p:sldMasterIdLst>
  <p:sldIdLst>
    <p:sldId xmlns:r="http://schemas.openxmlformats.org/officeDocument/2006/relationships" id="256" r:id="Rd24898c6214441b3"/>
    <p:sldId xmlns:r="http://schemas.openxmlformats.org/officeDocument/2006/relationships" id="257" r:id="Rccf275b277d74964"/>
    <p:sldId xmlns:r="http://schemas.openxmlformats.org/officeDocument/2006/relationships" id="258" r:id="R72e4748327da4c7f"/>
    <p:sldId xmlns:r="http://schemas.openxmlformats.org/officeDocument/2006/relationships" id="259" r:id="R50cef04000d14fd2"/>
    <p:sldId xmlns:r="http://schemas.openxmlformats.org/officeDocument/2006/relationships" id="260" r:id="Rf73f31f193e242c7"/>
    <p:sldId xmlns:r="http://schemas.openxmlformats.org/officeDocument/2006/relationships" id="261" r:id="R8f1417dc954c40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a0d32ce5474350" /><Relationship Type="http://schemas.openxmlformats.org/officeDocument/2006/relationships/slide" Target="/ppt/slides/slide1.xml" Id="Rd24898c6214441b3" /><Relationship Type="http://schemas.openxmlformats.org/officeDocument/2006/relationships/slide" Target="/ppt/slides/slide2.xml" Id="Rccf275b277d74964" /><Relationship Type="http://schemas.openxmlformats.org/officeDocument/2006/relationships/slide" Target="/ppt/slides/slide3.xml" Id="R72e4748327da4c7f" /><Relationship Type="http://schemas.openxmlformats.org/officeDocument/2006/relationships/slide" Target="/ppt/slides/slide4.xml" Id="R50cef04000d14fd2" /><Relationship Type="http://schemas.openxmlformats.org/officeDocument/2006/relationships/slide" Target="/ppt/slides/slide5.xml" Id="Rf73f31f193e242c7" /><Relationship Type="http://schemas.openxmlformats.org/officeDocument/2006/relationships/slide" Target="/ppt/slides/slide6.xml" Id="R8f1417dc954c40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9895148e5346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080dd86fc4f37" /><Relationship Type="http://schemas.openxmlformats.org/officeDocument/2006/relationships/theme" Target="/ppt/slideMasters/theme/theme1.xml" Id="Rc17de9f3411541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5080dd86fc4f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4b908321d49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f5886217e43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087ec38304f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f18573ff942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12813c4e749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a7e89456749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