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80d0916b94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1fb37673b04517"/>
  </p:sldMasterIdLst>
  <p:sldIdLst>
    <p:sldId xmlns:r="http://schemas.openxmlformats.org/officeDocument/2006/relationships" id="256" r:id="Rdd72b01271bd443c"/>
    <p:sldId xmlns:r="http://schemas.openxmlformats.org/officeDocument/2006/relationships" id="257" r:id="R1a6e19ad5859445c"/>
    <p:sldId xmlns:r="http://schemas.openxmlformats.org/officeDocument/2006/relationships" id="258" r:id="R03502d35643c427c"/>
    <p:sldId xmlns:r="http://schemas.openxmlformats.org/officeDocument/2006/relationships" id="259" r:id="R6adeb9a9fe0f461e"/>
    <p:sldId xmlns:r="http://schemas.openxmlformats.org/officeDocument/2006/relationships" id="260" r:id="Re6fe192a493343c4"/>
    <p:sldId xmlns:r="http://schemas.openxmlformats.org/officeDocument/2006/relationships" id="261" r:id="Ra77dbdb761c24e36"/>
    <p:sldId xmlns:r="http://schemas.openxmlformats.org/officeDocument/2006/relationships" id="262" r:id="R47467fccddfa43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fb37673b04517" /><Relationship Type="http://schemas.openxmlformats.org/officeDocument/2006/relationships/slide" Target="/ppt/slides/slide1.xml" Id="Rdd72b01271bd443c" /><Relationship Type="http://schemas.openxmlformats.org/officeDocument/2006/relationships/slide" Target="/ppt/slides/slide2.xml" Id="R1a6e19ad5859445c" /><Relationship Type="http://schemas.openxmlformats.org/officeDocument/2006/relationships/slide" Target="/ppt/slides/slide3.xml" Id="R03502d35643c427c" /><Relationship Type="http://schemas.openxmlformats.org/officeDocument/2006/relationships/slide" Target="/ppt/slides/slide4.xml" Id="R6adeb9a9fe0f461e" /><Relationship Type="http://schemas.openxmlformats.org/officeDocument/2006/relationships/slide" Target="/ppt/slides/slide5.xml" Id="Re6fe192a493343c4" /><Relationship Type="http://schemas.openxmlformats.org/officeDocument/2006/relationships/slide" Target="/ppt/slides/slide6.xml" Id="Ra77dbdb761c24e36" /><Relationship Type="http://schemas.openxmlformats.org/officeDocument/2006/relationships/slide" Target="/ppt/slides/slide7.xml" Id="R47467fccddfa43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75db692074f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7c56488ac402a" /><Relationship Type="http://schemas.openxmlformats.org/officeDocument/2006/relationships/theme" Target="/ppt/slideMasters/theme/theme1.xml" Id="Rc6da60d867684b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7c56488ac40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bca62db2447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6f171fc2746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efa7fa78340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8d0c8a028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4d65a7c1248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f588b453347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910c8271d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ALDRI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5 212 454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10 470 250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NØRVE  –  40,7 %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ANETT NØRVE  –  40,7 %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RØBEK NØRVE  –  18,5 %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Kløvadalen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12 13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gro@alesundelektro.no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959 882 649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ALDRI AS</a:t>
            </a:r>
          </a:p>
        </p:txBody>
      </p:sp>
    </p:spTree>
  </p:cSld>
  <p:clrMapOvr>
    <a:masterClrMapping xmlns:a="http://schemas.openxmlformats.org/drawingml/2006/main"/>
  </p:clrMapOvr>
</p:sld>
</file>