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2d9eaf686345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8d6a6f68294631"/>
  </p:sldMasterIdLst>
  <p:sldIdLst>
    <p:sldId xmlns:r="http://schemas.openxmlformats.org/officeDocument/2006/relationships" id="256" r:id="R585ace29fd1149f7"/>
    <p:sldId xmlns:r="http://schemas.openxmlformats.org/officeDocument/2006/relationships" id="257" r:id="R5aee3fe2fa454cdd"/>
    <p:sldId xmlns:r="http://schemas.openxmlformats.org/officeDocument/2006/relationships" id="258" r:id="R2e7adb61ef544281"/>
    <p:sldId xmlns:r="http://schemas.openxmlformats.org/officeDocument/2006/relationships" id="259" r:id="R09a2bf998ec24f17"/>
    <p:sldId xmlns:r="http://schemas.openxmlformats.org/officeDocument/2006/relationships" id="260" r:id="R4c6652da835248c9"/>
    <p:sldId xmlns:r="http://schemas.openxmlformats.org/officeDocument/2006/relationships" id="261" r:id="R48e428b1639e4f7a"/>
    <p:sldId xmlns:r="http://schemas.openxmlformats.org/officeDocument/2006/relationships" id="262" r:id="R23ec0b76b9d54f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8d6a6f68294631" /><Relationship Type="http://schemas.openxmlformats.org/officeDocument/2006/relationships/slide" Target="/ppt/slides/slide1.xml" Id="R585ace29fd1149f7" /><Relationship Type="http://schemas.openxmlformats.org/officeDocument/2006/relationships/slide" Target="/ppt/slides/slide2.xml" Id="R5aee3fe2fa454cdd" /><Relationship Type="http://schemas.openxmlformats.org/officeDocument/2006/relationships/slide" Target="/ppt/slides/slide3.xml" Id="R2e7adb61ef544281" /><Relationship Type="http://schemas.openxmlformats.org/officeDocument/2006/relationships/slide" Target="/ppt/slides/slide4.xml" Id="R09a2bf998ec24f17" /><Relationship Type="http://schemas.openxmlformats.org/officeDocument/2006/relationships/slide" Target="/ppt/slides/slide5.xml" Id="R4c6652da835248c9" /><Relationship Type="http://schemas.openxmlformats.org/officeDocument/2006/relationships/slide" Target="/ppt/slides/slide6.xml" Id="R48e428b1639e4f7a" /><Relationship Type="http://schemas.openxmlformats.org/officeDocument/2006/relationships/slide" Target="/ppt/slides/slide7.xml" Id="R23ec0b76b9d54f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289dc2897b48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86f488dc246de" /><Relationship Type="http://schemas.openxmlformats.org/officeDocument/2006/relationships/theme" Target="/ppt/slideMasters/theme/theme1.xml" Id="R6e30e572d3af4f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f86f488dc246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2c775f7a348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39d24d4e046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d0589f98e4f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7255a968b41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0b6377ada4c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5ea13e84942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76382987646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ITECH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ITECH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95 132 960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13 569 510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10 730 366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5 420 649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35 815 941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VEIDEKKE ENTREPRENØR AS  –  34,6 %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GUSTAVSEN INVEST AS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HAMMERSETH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TOGRE HOLDING AS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ALEXANDER SCHYBERG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JUST PETER EBBESEN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04 48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geir.gustavsen@itech.no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www.itech-as.no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959 686 017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ITECH AS</a:t>
            </a:r>
          </a:p>
        </p:txBody>
      </p:sp>
    </p:spTree>
  </p:cSld>
  <p:clrMapOvr>
    <a:masterClrMapping xmlns:a="http://schemas.openxmlformats.org/drawingml/2006/main"/>
  </p:clrMapOvr>
</p:sld>
</file>