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110fff21040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878805420f4f9d"/>
  </p:sldMasterIdLst>
  <p:sldIdLst>
    <p:sldId xmlns:r="http://schemas.openxmlformats.org/officeDocument/2006/relationships" id="256" r:id="Rf017d61981604f0a"/>
    <p:sldId xmlns:r="http://schemas.openxmlformats.org/officeDocument/2006/relationships" id="257" r:id="Rc3c3e35e5a91409d"/>
    <p:sldId xmlns:r="http://schemas.openxmlformats.org/officeDocument/2006/relationships" id="258" r:id="R4e30517b25214a44"/>
    <p:sldId xmlns:r="http://schemas.openxmlformats.org/officeDocument/2006/relationships" id="259" r:id="R2a3d8c13bb2b4158"/>
    <p:sldId xmlns:r="http://schemas.openxmlformats.org/officeDocument/2006/relationships" id="260" r:id="R1359fd941acf42b0"/>
    <p:sldId xmlns:r="http://schemas.openxmlformats.org/officeDocument/2006/relationships" id="261" r:id="R4795ab9496a24e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878805420f4f9d" /><Relationship Type="http://schemas.openxmlformats.org/officeDocument/2006/relationships/slide" Target="/ppt/slides/slide1.xml" Id="Rf017d61981604f0a" /><Relationship Type="http://schemas.openxmlformats.org/officeDocument/2006/relationships/slide" Target="/ppt/slides/slide2.xml" Id="Rc3c3e35e5a91409d" /><Relationship Type="http://schemas.openxmlformats.org/officeDocument/2006/relationships/slide" Target="/ppt/slides/slide3.xml" Id="R4e30517b25214a44" /><Relationship Type="http://schemas.openxmlformats.org/officeDocument/2006/relationships/slide" Target="/ppt/slides/slide4.xml" Id="R2a3d8c13bb2b4158" /><Relationship Type="http://schemas.openxmlformats.org/officeDocument/2006/relationships/slide" Target="/ppt/slides/slide5.xml" Id="R1359fd941acf42b0" /><Relationship Type="http://schemas.openxmlformats.org/officeDocument/2006/relationships/slide" Target="/ppt/slides/slide6.xml" Id="R4795ab9496a24e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f59ca4e64045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d8efb1281248f4" /><Relationship Type="http://schemas.openxmlformats.org/officeDocument/2006/relationships/theme" Target="/ppt/slideMasters/theme/theme1.xml" Id="R1dc7968adc6f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d8efb1281248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183a19ca248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0d48c16ae42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715c7bd974f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47ea1e97241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81d14a82f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7e13b0fab4f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UNIVERSITETSFORSKNING BERGEN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UNIVERSITETSFORSKNING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UNIVERSITETSFORSKNING BERGEN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UNIVERSITETSFORSKNING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UNIVERSITETSFORSKNING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UNIVERSITETSFORSKNING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−7 033 007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5 444 335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217 280 512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226 870 199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UNIVERSITETSFORSKNING BERGEN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Nygårdsgaten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58 49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kirsti.aaroen@uib.no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959 680 620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UNIVERSITETSFORSKNING BERGEN</a:t>
            </a:r>
          </a:p>
        </p:txBody>
      </p:sp>
    </p:spTree>
  </p:cSld>
  <p:clrMapOvr>
    <a:masterClrMapping xmlns:a="http://schemas.openxmlformats.org/drawingml/2006/main"/>
  </p:clrMapOvr>
</p:sld>
</file>