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81df57221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221f5301244454"/>
  </p:sldMasterIdLst>
  <p:sldIdLst>
    <p:sldId xmlns:r="http://schemas.openxmlformats.org/officeDocument/2006/relationships" id="256" r:id="R8dab57faba724755"/>
    <p:sldId xmlns:r="http://schemas.openxmlformats.org/officeDocument/2006/relationships" id="257" r:id="R97cf1a3bd8b64da9"/>
    <p:sldId xmlns:r="http://schemas.openxmlformats.org/officeDocument/2006/relationships" id="258" r:id="Rd6e64227ec4f438d"/>
    <p:sldId xmlns:r="http://schemas.openxmlformats.org/officeDocument/2006/relationships" id="259" r:id="R3b54a6083a474e12"/>
    <p:sldId xmlns:r="http://schemas.openxmlformats.org/officeDocument/2006/relationships" id="260" r:id="R33efdc4ca79d44bc"/>
    <p:sldId xmlns:r="http://schemas.openxmlformats.org/officeDocument/2006/relationships" id="261" r:id="R35e7e5f6a460487a"/>
    <p:sldId xmlns:r="http://schemas.openxmlformats.org/officeDocument/2006/relationships" id="262" r:id="Rb97ea003867147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21f5301244454" /><Relationship Type="http://schemas.openxmlformats.org/officeDocument/2006/relationships/slide" Target="/ppt/slides/slide1.xml" Id="R8dab57faba724755" /><Relationship Type="http://schemas.openxmlformats.org/officeDocument/2006/relationships/slide" Target="/ppt/slides/slide2.xml" Id="R97cf1a3bd8b64da9" /><Relationship Type="http://schemas.openxmlformats.org/officeDocument/2006/relationships/slide" Target="/ppt/slides/slide3.xml" Id="Rd6e64227ec4f438d" /><Relationship Type="http://schemas.openxmlformats.org/officeDocument/2006/relationships/slide" Target="/ppt/slides/slide4.xml" Id="R3b54a6083a474e12" /><Relationship Type="http://schemas.openxmlformats.org/officeDocument/2006/relationships/slide" Target="/ppt/slides/slide5.xml" Id="R33efdc4ca79d44bc" /><Relationship Type="http://schemas.openxmlformats.org/officeDocument/2006/relationships/slide" Target="/ppt/slides/slide6.xml" Id="R35e7e5f6a460487a" /><Relationship Type="http://schemas.openxmlformats.org/officeDocument/2006/relationships/slide" Target="/ppt/slides/slide7.xml" Id="Rb97ea003867147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8c365327e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d6dd3783c4951" /><Relationship Type="http://schemas.openxmlformats.org/officeDocument/2006/relationships/theme" Target="/ppt/slideMasters/theme/theme1.xml" Id="R616525a5957049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ad6dd3783c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0677153d49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677e985e2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93f9512f1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0c35b8ee49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6b14ae43f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9d08b79cb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7434d691740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TORLEIF STEIRO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STEIRO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12 171 086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10 175 409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11 575 673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STEIRO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19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torleif@steiro.no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959 670 943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