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d1b9e9460d44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9eb3eac69c4d1a"/>
  </p:sldMasterIdLst>
  <p:sldIdLst>
    <p:sldId xmlns:r="http://schemas.openxmlformats.org/officeDocument/2006/relationships" id="256" r:id="R3c126855cd9d4341"/>
    <p:sldId xmlns:r="http://schemas.openxmlformats.org/officeDocument/2006/relationships" id="257" r:id="R702f61c1dae84365"/>
    <p:sldId xmlns:r="http://schemas.openxmlformats.org/officeDocument/2006/relationships" id="258" r:id="Ra1cfd39c814849f1"/>
    <p:sldId xmlns:r="http://schemas.openxmlformats.org/officeDocument/2006/relationships" id="259" r:id="R473323549a3f4d30"/>
    <p:sldId xmlns:r="http://schemas.openxmlformats.org/officeDocument/2006/relationships" id="260" r:id="R37e1bc932c4c4234"/>
    <p:sldId xmlns:r="http://schemas.openxmlformats.org/officeDocument/2006/relationships" id="261" r:id="R634657794107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eb3eac69c4d1a" /><Relationship Type="http://schemas.openxmlformats.org/officeDocument/2006/relationships/slide" Target="/ppt/slides/slide1.xml" Id="R3c126855cd9d4341" /><Relationship Type="http://schemas.openxmlformats.org/officeDocument/2006/relationships/slide" Target="/ppt/slides/slide2.xml" Id="R702f61c1dae84365" /><Relationship Type="http://schemas.openxmlformats.org/officeDocument/2006/relationships/slide" Target="/ppt/slides/slide3.xml" Id="Ra1cfd39c814849f1" /><Relationship Type="http://schemas.openxmlformats.org/officeDocument/2006/relationships/slide" Target="/ppt/slides/slide4.xml" Id="R473323549a3f4d30" /><Relationship Type="http://schemas.openxmlformats.org/officeDocument/2006/relationships/slide" Target="/ppt/slides/slide5.xml" Id="R37e1bc932c4c4234" /><Relationship Type="http://schemas.openxmlformats.org/officeDocument/2006/relationships/slide" Target="/ppt/slides/slide6.xml" Id="R634657794107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f038dff0f42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8ec5c29ae4c1a" /><Relationship Type="http://schemas.openxmlformats.org/officeDocument/2006/relationships/theme" Target="/ppt/slideMasters/theme/theme1.xml" Id="R543edff26b6349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d8ec5c29ae4c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cf731352a4c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7b00e6150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6ff7933de45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61f948cb8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5e8d37aa142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dbf76b8f149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URTEGÅRDEN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URTEGÅRDEN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1 977 374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39 829 032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39 878 157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959 638 721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URTEGÅRDEN AS</a:t>
            </a:r>
          </a:p>
        </p:txBody>
      </p:sp>
    </p:spTree>
  </p:cSld>
  <p:clrMapOvr>
    <a:masterClrMapping xmlns:a="http://schemas.openxmlformats.org/drawingml/2006/main"/>
  </p:clrMapOvr>
</p:sld>
</file>