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cafbaa1803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3e3136c9c4faf"/>
  </p:sldMasterIdLst>
  <p:sldIdLst>
    <p:sldId xmlns:r="http://schemas.openxmlformats.org/officeDocument/2006/relationships" id="256" r:id="R10cc0d63be8d4b31"/>
    <p:sldId xmlns:r="http://schemas.openxmlformats.org/officeDocument/2006/relationships" id="257" r:id="R1c70e810e5984361"/>
    <p:sldId xmlns:r="http://schemas.openxmlformats.org/officeDocument/2006/relationships" id="258" r:id="Rcef2fa0ebb5d476e"/>
    <p:sldId xmlns:r="http://schemas.openxmlformats.org/officeDocument/2006/relationships" id="259" r:id="Re1b0f927387947fe"/>
    <p:sldId xmlns:r="http://schemas.openxmlformats.org/officeDocument/2006/relationships" id="260" r:id="Rc6d20d2fcc52428d"/>
    <p:sldId xmlns:r="http://schemas.openxmlformats.org/officeDocument/2006/relationships" id="261" r:id="Rc1fda9c62d6e4127"/>
    <p:sldId xmlns:r="http://schemas.openxmlformats.org/officeDocument/2006/relationships" id="262" r:id="Rc2b2d38737744e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3e3136c9c4faf" /><Relationship Type="http://schemas.openxmlformats.org/officeDocument/2006/relationships/slide" Target="/ppt/slides/slide1.xml" Id="R10cc0d63be8d4b31" /><Relationship Type="http://schemas.openxmlformats.org/officeDocument/2006/relationships/slide" Target="/ppt/slides/slide2.xml" Id="R1c70e810e5984361" /><Relationship Type="http://schemas.openxmlformats.org/officeDocument/2006/relationships/slide" Target="/ppt/slides/slide3.xml" Id="Rcef2fa0ebb5d476e" /><Relationship Type="http://schemas.openxmlformats.org/officeDocument/2006/relationships/slide" Target="/ppt/slides/slide4.xml" Id="Re1b0f927387947fe" /><Relationship Type="http://schemas.openxmlformats.org/officeDocument/2006/relationships/slide" Target="/ppt/slides/slide5.xml" Id="Rc6d20d2fcc52428d" /><Relationship Type="http://schemas.openxmlformats.org/officeDocument/2006/relationships/slide" Target="/ppt/slides/slide6.xml" Id="Rc1fda9c62d6e4127" /><Relationship Type="http://schemas.openxmlformats.org/officeDocument/2006/relationships/slide" Target="/ppt/slides/slide7.xml" Id="Rc2b2d38737744e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e6021ce6944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85394785940ee" /><Relationship Type="http://schemas.openxmlformats.org/officeDocument/2006/relationships/theme" Target="/ppt/slideMasters/theme/theme1.xml" Id="Rec2bba75158143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853947859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0f4210bde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c7f7352c9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c302bbc014f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af7d4b4f0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59e0cf1b8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f14ce6eec42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f99ec823e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HORZE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HORZE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HORZE NORGE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HORZE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HORZE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HORZE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33 594 812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−5 264 572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−5 601 651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7 803 446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HORZE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HORZE HOLDING GMBH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HORZE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Kveldroveien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22200985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959 620 415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HORZE NORGE AS</a:t>
            </a:r>
          </a:p>
        </p:txBody>
      </p:sp>
    </p:spTree>
  </p:cSld>
  <p:clrMapOvr>
    <a:masterClrMapping xmlns:a="http://schemas.openxmlformats.org/drawingml/2006/main"/>
  </p:clrMapOvr>
</p:sld>
</file>