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52152f640c4d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90149a5be3437b"/>
  </p:sldMasterIdLst>
  <p:sldIdLst>
    <p:sldId xmlns:r="http://schemas.openxmlformats.org/officeDocument/2006/relationships" id="256" r:id="R8d795b0c3e3e478c"/>
    <p:sldId xmlns:r="http://schemas.openxmlformats.org/officeDocument/2006/relationships" id="257" r:id="R050749ab841c4eaf"/>
    <p:sldId xmlns:r="http://schemas.openxmlformats.org/officeDocument/2006/relationships" id="258" r:id="R6961f199e3ae4780"/>
    <p:sldId xmlns:r="http://schemas.openxmlformats.org/officeDocument/2006/relationships" id="259" r:id="Rfb9ff67fcf854c14"/>
    <p:sldId xmlns:r="http://schemas.openxmlformats.org/officeDocument/2006/relationships" id="260" r:id="R91b9d10bfe134ed2"/>
    <p:sldId xmlns:r="http://schemas.openxmlformats.org/officeDocument/2006/relationships" id="261" r:id="R5a77153e5a0f4700"/>
    <p:sldId xmlns:r="http://schemas.openxmlformats.org/officeDocument/2006/relationships" id="262" r:id="Ra982487826f249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0149a5be3437b" /><Relationship Type="http://schemas.openxmlformats.org/officeDocument/2006/relationships/slide" Target="/ppt/slides/slide1.xml" Id="R8d795b0c3e3e478c" /><Relationship Type="http://schemas.openxmlformats.org/officeDocument/2006/relationships/slide" Target="/ppt/slides/slide2.xml" Id="R050749ab841c4eaf" /><Relationship Type="http://schemas.openxmlformats.org/officeDocument/2006/relationships/slide" Target="/ppt/slides/slide3.xml" Id="R6961f199e3ae4780" /><Relationship Type="http://schemas.openxmlformats.org/officeDocument/2006/relationships/slide" Target="/ppt/slides/slide4.xml" Id="Rfb9ff67fcf854c14" /><Relationship Type="http://schemas.openxmlformats.org/officeDocument/2006/relationships/slide" Target="/ppt/slides/slide5.xml" Id="R91b9d10bfe134ed2" /><Relationship Type="http://schemas.openxmlformats.org/officeDocument/2006/relationships/slide" Target="/ppt/slides/slide6.xml" Id="R5a77153e5a0f4700" /><Relationship Type="http://schemas.openxmlformats.org/officeDocument/2006/relationships/slide" Target="/ppt/slides/slide7.xml" Id="Ra982487826f249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cf07c70ad41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5a71c60a4f51" /><Relationship Type="http://schemas.openxmlformats.org/officeDocument/2006/relationships/theme" Target="/ppt/slideMasters/theme/theme1.xml" Id="R507b4cdcbce5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b5a71c60a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c36f1073f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8f91928f947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58563077448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c67628348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ea3ee1f1b49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05bd65af145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b3c132e3b47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NORD-BERG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11 840 857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1 495 030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1 394 218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5 010 599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HELEN THORESEN ULSTEIN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THORESEN ULSTEIN  –  25,6 %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BJØRNULF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KYRRE THORESEN ULSTEIN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HERLEIV VEDDEGJERDE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01 15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hp@nord-berg.no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959 618 267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NORD-BERG AS</a:t>
            </a:r>
          </a:p>
        </p:txBody>
      </p:sp>
    </p:spTree>
  </p:cSld>
  <p:clrMapOvr>
    <a:masterClrMapping xmlns:a="http://schemas.openxmlformats.org/drawingml/2006/main"/>
  </p:clrMapOvr>
</p:sld>
</file>