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09d4c149347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cadeabc6614902"/>
  </p:sldMasterIdLst>
  <p:sldIdLst>
    <p:sldId xmlns:r="http://schemas.openxmlformats.org/officeDocument/2006/relationships" id="256" r:id="Re83bba4ae4514f1a"/>
    <p:sldId xmlns:r="http://schemas.openxmlformats.org/officeDocument/2006/relationships" id="257" r:id="R04dbb36f79e34e09"/>
    <p:sldId xmlns:r="http://schemas.openxmlformats.org/officeDocument/2006/relationships" id="258" r:id="R64cf9c4eb5734a51"/>
    <p:sldId xmlns:r="http://schemas.openxmlformats.org/officeDocument/2006/relationships" id="259" r:id="Rc77580cb41c24a0c"/>
    <p:sldId xmlns:r="http://schemas.openxmlformats.org/officeDocument/2006/relationships" id="260" r:id="Rbfd47e74d18046d3"/>
    <p:sldId xmlns:r="http://schemas.openxmlformats.org/officeDocument/2006/relationships" id="261" r:id="Rea5be4db7ad744d6"/>
    <p:sldId xmlns:r="http://schemas.openxmlformats.org/officeDocument/2006/relationships" id="262" r:id="R4e4feb65231445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adeabc6614902" /><Relationship Type="http://schemas.openxmlformats.org/officeDocument/2006/relationships/slide" Target="/ppt/slides/slide1.xml" Id="Re83bba4ae4514f1a" /><Relationship Type="http://schemas.openxmlformats.org/officeDocument/2006/relationships/slide" Target="/ppt/slides/slide2.xml" Id="R04dbb36f79e34e09" /><Relationship Type="http://schemas.openxmlformats.org/officeDocument/2006/relationships/slide" Target="/ppt/slides/slide3.xml" Id="R64cf9c4eb5734a51" /><Relationship Type="http://schemas.openxmlformats.org/officeDocument/2006/relationships/slide" Target="/ppt/slides/slide4.xml" Id="Rc77580cb41c24a0c" /><Relationship Type="http://schemas.openxmlformats.org/officeDocument/2006/relationships/slide" Target="/ppt/slides/slide5.xml" Id="Rbfd47e74d18046d3" /><Relationship Type="http://schemas.openxmlformats.org/officeDocument/2006/relationships/slide" Target="/ppt/slides/slide6.xml" Id="Rea5be4db7ad744d6" /><Relationship Type="http://schemas.openxmlformats.org/officeDocument/2006/relationships/slide" Target="/ppt/slides/slide7.xml" Id="R4e4feb65231445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671e19f584e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4691628c54760" /><Relationship Type="http://schemas.openxmlformats.org/officeDocument/2006/relationships/theme" Target="/ppt/slideMasters/theme/theme1.xml" Id="R7fabe0c2ea5543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a4691628c547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0cabee47c48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301656dfe47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9b4ceaee34b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cb7cdd8d44d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dcb5924d243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6e9c877e34b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16537cc0940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BÆRUM BLIKK OG VENTILASJON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 BLIKK OG VENTILASJON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24 271 805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−2 632 446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−2 646 570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2 240 237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7 640 686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BBV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Løxaveien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19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959 615 985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