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9a30dc1b8848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31092b4c4e50"/>
  </p:sldMasterIdLst>
  <p:sldIdLst>
    <p:sldId xmlns:r="http://schemas.openxmlformats.org/officeDocument/2006/relationships" id="256" r:id="R69bf84f5802e40e0"/>
    <p:sldId xmlns:r="http://schemas.openxmlformats.org/officeDocument/2006/relationships" id="257" r:id="R68cf24685923487b"/>
    <p:sldId xmlns:r="http://schemas.openxmlformats.org/officeDocument/2006/relationships" id="258" r:id="R7b543b9f377e4c3b"/>
    <p:sldId xmlns:r="http://schemas.openxmlformats.org/officeDocument/2006/relationships" id="259" r:id="R0732dc0f56ec4a6a"/>
    <p:sldId xmlns:r="http://schemas.openxmlformats.org/officeDocument/2006/relationships" id="260" r:id="Rb7ae4ec37ad3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31092b4c4e50" /><Relationship Type="http://schemas.openxmlformats.org/officeDocument/2006/relationships/slide" Target="/ppt/slides/slide1.xml" Id="R69bf84f5802e40e0" /><Relationship Type="http://schemas.openxmlformats.org/officeDocument/2006/relationships/slide" Target="/ppt/slides/slide2.xml" Id="R68cf24685923487b" /><Relationship Type="http://schemas.openxmlformats.org/officeDocument/2006/relationships/slide" Target="/ppt/slides/slide3.xml" Id="R7b543b9f377e4c3b" /><Relationship Type="http://schemas.openxmlformats.org/officeDocument/2006/relationships/slide" Target="/ppt/slides/slide4.xml" Id="R0732dc0f56ec4a6a" /><Relationship Type="http://schemas.openxmlformats.org/officeDocument/2006/relationships/slide" Target="/ppt/slides/slide5.xml" Id="Rb7ae4ec37ad3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374c45ed146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fbd451a044bd9" /><Relationship Type="http://schemas.openxmlformats.org/officeDocument/2006/relationships/theme" Target="/ppt/slideMasters/theme/theme1.xml" Id="R33af30a0887a4c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7fbd451a04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c93ed77d843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e486b9ecb4e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9801d034b4f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73c189e914b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00ea2d0d64a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LIGO FILMGALLERIET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 FILMGALLERIET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LIGO FILMGALLERIET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 FILMGALLERIET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 FILMGALLERIET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 FILMGALLERIET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959 549 265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 FILMGALLERIET AS</a:t>
            </a:r>
          </a:p>
        </p:txBody>
      </p:sp>
    </p:spTree>
  </p:cSld>
  <p:clrMapOvr>
    <a:masterClrMapping xmlns:a="http://schemas.openxmlformats.org/drawingml/2006/main"/>
  </p:clrMapOvr>
</p:sld>
</file>