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abe4ccf2fa46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5ff19161eb4f5e"/>
  </p:sldMasterIdLst>
  <p:sldIdLst>
    <p:sldId xmlns:r="http://schemas.openxmlformats.org/officeDocument/2006/relationships" id="256" r:id="R00a0706da9a644d0"/>
    <p:sldId xmlns:r="http://schemas.openxmlformats.org/officeDocument/2006/relationships" id="257" r:id="R9d92773c501740b9"/>
    <p:sldId xmlns:r="http://schemas.openxmlformats.org/officeDocument/2006/relationships" id="258" r:id="R9f9ab065a942410d"/>
    <p:sldId xmlns:r="http://schemas.openxmlformats.org/officeDocument/2006/relationships" id="259" r:id="R4148394a711341b1"/>
    <p:sldId xmlns:r="http://schemas.openxmlformats.org/officeDocument/2006/relationships" id="260" r:id="R6a55651ee408460b"/>
    <p:sldId xmlns:r="http://schemas.openxmlformats.org/officeDocument/2006/relationships" id="261" r:id="R68631863c3f649c4"/>
    <p:sldId xmlns:r="http://schemas.openxmlformats.org/officeDocument/2006/relationships" id="262" r:id="R3baf27a73f0d47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5ff19161eb4f5e" /><Relationship Type="http://schemas.openxmlformats.org/officeDocument/2006/relationships/slide" Target="/ppt/slides/slide1.xml" Id="R00a0706da9a644d0" /><Relationship Type="http://schemas.openxmlformats.org/officeDocument/2006/relationships/slide" Target="/ppt/slides/slide2.xml" Id="R9d92773c501740b9" /><Relationship Type="http://schemas.openxmlformats.org/officeDocument/2006/relationships/slide" Target="/ppt/slides/slide3.xml" Id="R9f9ab065a942410d" /><Relationship Type="http://schemas.openxmlformats.org/officeDocument/2006/relationships/slide" Target="/ppt/slides/slide4.xml" Id="R4148394a711341b1" /><Relationship Type="http://schemas.openxmlformats.org/officeDocument/2006/relationships/slide" Target="/ppt/slides/slide5.xml" Id="R6a55651ee408460b" /><Relationship Type="http://schemas.openxmlformats.org/officeDocument/2006/relationships/slide" Target="/ppt/slides/slide6.xml" Id="R68631863c3f649c4" /><Relationship Type="http://schemas.openxmlformats.org/officeDocument/2006/relationships/slide" Target="/ppt/slides/slide7.xml" Id="R3baf27a73f0d47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51bb1367bd41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67a9a085e4d27" /><Relationship Type="http://schemas.openxmlformats.org/officeDocument/2006/relationships/theme" Target="/ppt/slideMasters/theme/theme1.xml" Id="R61f385d2619b4b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967a9a085e4d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ac76f139c47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843d6413c43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44c61177840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495f8233941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757e2646948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35838715e4c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66be1db3345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ESSLIA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ESSLIA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ESSLIA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ESSLIA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ESSLIA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ESSLIA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104 176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−954 852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5 238 708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103 026 437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ESSLIA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GURIÅSEN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GROOS HELMER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MOJO HELMER THORKILDSEN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RIKKE HELMER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BERG-JENSEN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BERG-JENSEN  –  8,3 %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ESSLIA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Slemdalsveien 70A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mojo@wjordan.no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959 545 367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ESSLIA AS</a:t>
            </a:r>
          </a:p>
        </p:txBody>
      </p:sp>
    </p:spTree>
  </p:cSld>
  <p:clrMapOvr>
    <a:masterClrMapping xmlns:a="http://schemas.openxmlformats.org/drawingml/2006/main"/>
  </p:clrMapOvr>
</p:sld>
</file>