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b62012ea1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af989da0e4375"/>
  </p:sldMasterIdLst>
  <p:sldIdLst>
    <p:sldId xmlns:r="http://schemas.openxmlformats.org/officeDocument/2006/relationships" id="256" r:id="Rbbe9c2b6224742f3"/>
    <p:sldId xmlns:r="http://schemas.openxmlformats.org/officeDocument/2006/relationships" id="257" r:id="Raa5f852140094c4e"/>
    <p:sldId xmlns:r="http://schemas.openxmlformats.org/officeDocument/2006/relationships" id="258" r:id="R4f53bbed1f4643d8"/>
    <p:sldId xmlns:r="http://schemas.openxmlformats.org/officeDocument/2006/relationships" id="259" r:id="R31725bd1cdbd49c6"/>
    <p:sldId xmlns:r="http://schemas.openxmlformats.org/officeDocument/2006/relationships" id="260" r:id="R3a95c1a305b344f2"/>
    <p:sldId xmlns:r="http://schemas.openxmlformats.org/officeDocument/2006/relationships" id="261" r:id="R9b135209804741b4"/>
    <p:sldId xmlns:r="http://schemas.openxmlformats.org/officeDocument/2006/relationships" id="262" r:id="Rb3348a44f5da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af989da0e4375" /><Relationship Type="http://schemas.openxmlformats.org/officeDocument/2006/relationships/slide" Target="/ppt/slides/slide1.xml" Id="Rbbe9c2b6224742f3" /><Relationship Type="http://schemas.openxmlformats.org/officeDocument/2006/relationships/slide" Target="/ppt/slides/slide2.xml" Id="Raa5f852140094c4e" /><Relationship Type="http://schemas.openxmlformats.org/officeDocument/2006/relationships/slide" Target="/ppt/slides/slide3.xml" Id="R4f53bbed1f4643d8" /><Relationship Type="http://schemas.openxmlformats.org/officeDocument/2006/relationships/slide" Target="/ppt/slides/slide4.xml" Id="R31725bd1cdbd49c6" /><Relationship Type="http://schemas.openxmlformats.org/officeDocument/2006/relationships/slide" Target="/ppt/slides/slide5.xml" Id="R3a95c1a305b344f2" /><Relationship Type="http://schemas.openxmlformats.org/officeDocument/2006/relationships/slide" Target="/ppt/slides/slide6.xml" Id="R9b135209804741b4" /><Relationship Type="http://schemas.openxmlformats.org/officeDocument/2006/relationships/slide" Target="/ppt/slides/slide7.xml" Id="Rb3348a44f5da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9d24c37c2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8dfd3a48744b3" /><Relationship Type="http://schemas.openxmlformats.org/officeDocument/2006/relationships/theme" Target="/ppt/slideMasters/theme/theme1.xml" Id="Rb5c1b7ee1e9c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98dfd3a48744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112137f80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3e98d694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a416b8c1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bf26f8696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523ee6442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09cccfce8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5c93cc2f0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BANCO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BANCO MANAGEMENT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663 562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−783 609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Malmskriverveien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55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959 484 376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BANCO MANAGEMENT AS</a:t>
            </a:r>
          </a:p>
        </p:txBody>
      </p:sp>
    </p:spTree>
  </p:cSld>
  <p:clrMapOvr>
    <a:masterClrMapping xmlns:a="http://schemas.openxmlformats.org/drawingml/2006/main"/>
  </p:clrMapOvr>
</p:sld>
</file>